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6" r:id="rId1"/>
    <p:sldMasterId id="2147483895" r:id="rId2"/>
  </p:sldMasterIdLst>
  <p:notesMasterIdLst>
    <p:notesMasterId r:id="rId29"/>
  </p:notesMasterIdLst>
  <p:handoutMasterIdLst>
    <p:handoutMasterId r:id="rId30"/>
  </p:handoutMasterIdLst>
  <p:sldIdLst>
    <p:sldId id="296" r:id="rId3"/>
    <p:sldId id="314" r:id="rId4"/>
    <p:sldId id="315" r:id="rId5"/>
    <p:sldId id="317" r:id="rId6"/>
    <p:sldId id="298" r:id="rId7"/>
    <p:sldId id="309" r:id="rId8"/>
    <p:sldId id="303" r:id="rId9"/>
    <p:sldId id="316" r:id="rId10"/>
    <p:sldId id="319" r:id="rId11"/>
    <p:sldId id="306" r:id="rId12"/>
    <p:sldId id="321" r:id="rId13"/>
    <p:sldId id="320" r:id="rId14"/>
    <p:sldId id="323" r:id="rId15"/>
    <p:sldId id="322" r:id="rId16"/>
    <p:sldId id="302" r:id="rId17"/>
    <p:sldId id="304" r:id="rId18"/>
    <p:sldId id="305" r:id="rId19"/>
    <p:sldId id="318" r:id="rId20"/>
    <p:sldId id="308" r:id="rId21"/>
    <p:sldId id="299" r:id="rId22"/>
    <p:sldId id="301" r:id="rId23"/>
    <p:sldId id="300" r:id="rId24"/>
    <p:sldId id="310" r:id="rId25"/>
    <p:sldId id="311" r:id="rId26"/>
    <p:sldId id="312" r:id="rId27"/>
    <p:sldId id="313" r:id="rId2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620">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5BCC"/>
    <a:srgbClr val="1D94DE"/>
    <a:srgbClr val="1563FF"/>
    <a:srgbClr val="25BA81"/>
    <a:srgbClr val="EEEEEE"/>
    <a:srgbClr val="262626"/>
    <a:srgbClr val="000000"/>
    <a:srgbClr val="5933C2"/>
    <a:srgbClr val="951F55"/>
    <a:srgbClr val="1F99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83" autoAdjust="0"/>
    <p:restoredTop sz="90748"/>
  </p:normalViewPr>
  <p:slideViewPr>
    <p:cSldViewPr snapToGrid="0" snapToObjects="1" showGuides="1">
      <p:cViewPr varScale="1">
        <p:scale>
          <a:sx n="154" d="100"/>
          <a:sy n="154" d="100"/>
        </p:scale>
        <p:origin x="1312" y="192"/>
      </p:cViewPr>
      <p:guideLst>
        <p:guide orient="horz" pos="1620"/>
        <p:guide pos="2880"/>
      </p:guideLst>
    </p:cSldViewPr>
  </p:slideViewPr>
  <p:notesTextViewPr>
    <p:cViewPr>
      <p:scale>
        <a:sx n="1" d="1"/>
        <a:sy n="1" d="1"/>
      </p:scale>
      <p:origin x="0" y="0"/>
    </p:cViewPr>
  </p:notesTextViewPr>
  <p:sorterViewPr>
    <p:cViewPr>
      <p:scale>
        <a:sx n="128" d="100"/>
        <a:sy n="128" d="100"/>
      </p:scale>
      <p:origin x="0" y="0"/>
    </p:cViewPr>
  </p:sorterViewPr>
  <p:notesViewPr>
    <p:cSldViewPr snapToGrid="0" snapToObjects="1" showGuides="1">
      <p:cViewPr varScale="1">
        <p:scale>
          <a:sx n="170" d="100"/>
          <a:sy n="170" d="100"/>
        </p:scale>
        <p:origin x="5376"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C630C3-FFBB-4FFF-84FB-B5F6AF3DA18B}" type="datetimeFigureOut">
              <a:rPr lang="en-US" smtClean="0"/>
              <a:t>7/25/19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6E0A69-6CB3-414D-B93C-75DFD8FE57D7}" type="slidenum">
              <a:rPr lang="en-US" smtClean="0"/>
              <a:t>‹#›</a:t>
            </a:fld>
            <a:endParaRPr lang="en-US"/>
          </a:p>
        </p:txBody>
      </p:sp>
    </p:spTree>
    <p:extLst>
      <p:ext uri="{BB962C8B-B14F-4D97-AF65-F5344CB8AC3E}">
        <p14:creationId xmlns:p14="http://schemas.microsoft.com/office/powerpoint/2010/main" val="37199500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87AF2B-DA74-49C9-8A28-47E51096BFE8}" type="datetimeFigureOut">
              <a:rPr lang="en-US" smtClean="0"/>
              <a:t>7/25/19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EB0907-053D-4ED0-AC50-E92932B515E4}" type="slidenum">
              <a:rPr lang="en-US" smtClean="0"/>
              <a:t>‹#›</a:t>
            </a:fld>
            <a:endParaRPr lang="en-US"/>
          </a:p>
        </p:txBody>
      </p:sp>
    </p:spTree>
    <p:extLst>
      <p:ext uri="{BB962C8B-B14F-4D97-AF65-F5344CB8AC3E}">
        <p14:creationId xmlns:p14="http://schemas.microsoft.com/office/powerpoint/2010/main" val="3188980968"/>
      </p:ext>
    </p:extLst>
  </p:cSld>
  <p:clrMap bg1="lt1" tx1="dk1" bg2="lt2" tx2="dk2" accent1="accent1" accent2="accent2" accent3="accent3" accent4="accent4" accent5="accent5" accent6="accent6" hlink="hlink" folHlink="folHlink"/>
  <p:hf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EB0907-053D-4ED0-AC50-E92932B515E4}" type="slidenum">
              <a:rPr lang="en-US" smtClean="0"/>
              <a:t>1</a:t>
            </a:fld>
            <a:endParaRPr lang="en-US"/>
          </a:p>
        </p:txBody>
      </p:sp>
    </p:spTree>
    <p:extLst>
      <p:ext uri="{BB962C8B-B14F-4D97-AF65-F5344CB8AC3E}">
        <p14:creationId xmlns:p14="http://schemas.microsoft.com/office/powerpoint/2010/main" val="1164075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EB0907-053D-4ED0-AC50-E92932B515E4}" type="slidenum">
              <a:rPr lang="en-US" smtClean="0"/>
              <a:t>3</a:t>
            </a:fld>
            <a:endParaRPr lang="en-US"/>
          </a:p>
        </p:txBody>
      </p:sp>
    </p:spTree>
    <p:extLst>
      <p:ext uri="{BB962C8B-B14F-4D97-AF65-F5344CB8AC3E}">
        <p14:creationId xmlns:p14="http://schemas.microsoft.com/office/powerpoint/2010/main" val="3048807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utilizes multiple services on different platforms.  One of the key benefits of Nomad is to be able to manage workloads regardless of their application base – microservices, batch, containerized, non-containerized, etc.</a:t>
            </a:r>
          </a:p>
          <a:p>
            <a:endParaRPr lang="en-US" dirty="0"/>
          </a:p>
        </p:txBody>
      </p:sp>
      <p:sp>
        <p:nvSpPr>
          <p:cNvPr id="4" name="Slide Number Placeholder 3"/>
          <p:cNvSpPr>
            <a:spLocks noGrp="1"/>
          </p:cNvSpPr>
          <p:nvPr>
            <p:ph type="sldNum" sz="quarter" idx="5"/>
          </p:nvPr>
        </p:nvSpPr>
        <p:spPr/>
        <p:txBody>
          <a:bodyPr/>
          <a:lstStyle/>
          <a:p>
            <a:fld id="{25EB0907-053D-4ED0-AC50-E92932B515E4}" type="slidenum">
              <a:rPr lang="en-US" smtClean="0"/>
              <a:t>19</a:t>
            </a:fld>
            <a:endParaRPr lang="en-US"/>
          </a:p>
        </p:txBody>
      </p:sp>
    </p:spTree>
    <p:extLst>
      <p:ext uri="{BB962C8B-B14F-4D97-AF65-F5344CB8AC3E}">
        <p14:creationId xmlns:p14="http://schemas.microsoft.com/office/powerpoint/2010/main" val="40559373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Canopy">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Rectangle 2"/>
          <p:cNvSpPr/>
          <p:nvPr userDrawn="1"/>
        </p:nvSpPr>
        <p:spPr>
          <a:xfrm>
            <a:off x="638128" y="1155815"/>
            <a:ext cx="4814570" cy="398768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11" name="AutoShape 3"/>
          <p:cNvSpPr>
            <a:spLocks noChangeAspect="1" noChangeArrowheads="1" noTextEdit="1"/>
          </p:cNvSpPr>
          <p:nvPr userDrawn="1"/>
        </p:nvSpPr>
        <p:spPr bwMode="auto">
          <a:xfrm>
            <a:off x="1072903" y="520394"/>
            <a:ext cx="1102068" cy="115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12" name="Rectangle 5"/>
          <p:cNvSpPr>
            <a:spLocks noChangeArrowheads="1"/>
          </p:cNvSpPr>
          <p:nvPr userDrawn="1"/>
        </p:nvSpPr>
        <p:spPr bwMode="auto">
          <a:xfrm>
            <a:off x="1071173" y="520394"/>
            <a:ext cx="1102068" cy="1155701"/>
          </a:xfrm>
          <a:prstGeom prst="rect">
            <a:avLst/>
          </a:prstGeom>
          <a:solidFill>
            <a:srgbClr val="156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19" name="Text Placeholder 18"/>
          <p:cNvSpPr>
            <a:spLocks noGrp="1"/>
          </p:cNvSpPr>
          <p:nvPr userDrawn="1">
            <p:ph type="body" sz="quarter" idx="10"/>
          </p:nvPr>
        </p:nvSpPr>
        <p:spPr>
          <a:xfrm>
            <a:off x="876300" y="1971675"/>
            <a:ext cx="4324350" cy="1847850"/>
          </a:xfrm>
          <a:prstGeom prst="rect">
            <a:avLst/>
          </a:prstGeom>
        </p:spPr>
        <p:txBody>
          <a:bodyPr wrap="square" lIns="0" tIns="0" rIns="0" bIns="0" anchor="b" anchorCtr="0"/>
          <a:lstStyle>
            <a:lvl1pPr marL="0" indent="0">
              <a:buNone/>
              <a:defRPr sz="3200" b="0" i="0">
                <a:solidFill>
                  <a:schemeClr val="bg1"/>
                </a:solidFill>
                <a:latin typeface="+mj-lt"/>
                <a:ea typeface="Verdana" panose="020B0604030504040204" pitchFamily="34" charset="0"/>
                <a:cs typeface="Verdana" panose="020B0604030504040204" pitchFamily="34" charset="0"/>
              </a:defRPr>
            </a:lvl1pPr>
            <a:lvl2pPr marL="457200" indent="0">
              <a:buNone/>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21"/>
          <p:cNvSpPr>
            <a:spLocks noGrp="1"/>
          </p:cNvSpPr>
          <p:nvPr userDrawn="1">
            <p:ph type="body" sz="quarter" idx="11" hasCustomPrompt="1"/>
          </p:nvPr>
        </p:nvSpPr>
        <p:spPr>
          <a:xfrm>
            <a:off x="876300" y="3905250"/>
            <a:ext cx="4324350" cy="819150"/>
          </a:xfrm>
          <a:prstGeom prst="rect">
            <a:avLst/>
          </a:prstGeom>
        </p:spPr>
        <p:txBody>
          <a:bodyPr lIns="0" rIns="0"/>
          <a:lstStyle>
            <a:lvl1pPr marL="0" indent="0">
              <a:buNone/>
              <a:defRPr sz="1600" b="0" i="0">
                <a:solidFill>
                  <a:schemeClr val="tx2">
                    <a:lumMod val="60000"/>
                    <a:lumOff val="40000"/>
                  </a:schemeClr>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Presenter Name, Title</a:t>
            </a:r>
          </a:p>
        </p:txBody>
      </p:sp>
      <p:sp>
        <p:nvSpPr>
          <p:cNvPr id="23" name="Rectangle 22"/>
          <p:cNvSpPr/>
          <p:nvPr userDrawn="1"/>
        </p:nvSpPr>
        <p:spPr>
          <a:xfrm>
            <a:off x="773100" y="4822195"/>
            <a:ext cx="1497526" cy="200055"/>
          </a:xfrm>
          <a:prstGeom prst="rect">
            <a:avLst/>
          </a:prstGeom>
        </p:spPr>
        <p:txBody>
          <a:bodyPr wrap="none">
            <a:spAutoFit/>
          </a:bodyPr>
          <a:lstStyle/>
          <a:p>
            <a:r>
              <a:rPr lang="en-US" sz="700" b="0" i="0" dirty="0">
                <a:solidFill>
                  <a:schemeClr val="tx2"/>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700" b="0" i="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8588" y="681643"/>
            <a:ext cx="890612" cy="890610"/>
          </a:xfrm>
          <a:prstGeom prst="rect">
            <a:avLst/>
          </a:prstGeom>
        </p:spPr>
      </p:pic>
    </p:spTree>
    <p:extLst>
      <p:ext uri="{BB962C8B-B14F-4D97-AF65-F5344CB8AC3E}">
        <p14:creationId xmlns:p14="http://schemas.microsoft.com/office/powerpoint/2010/main" val="551966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Consul">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r="17890" b="18077"/>
          <a:stretch/>
        </p:blipFill>
        <p:spPr>
          <a:xfrm>
            <a:off x="0" y="-8299"/>
            <a:ext cx="9144000" cy="5148336"/>
          </a:xfrm>
          <a:prstGeom prst="rect">
            <a:avLst/>
          </a:prstGeom>
        </p:spPr>
      </p:pic>
      <p:sp>
        <p:nvSpPr>
          <p:cNvPr id="5" name="Rectangle 4"/>
          <p:cNvSpPr/>
          <p:nvPr userDrawn="1"/>
        </p:nvSpPr>
        <p:spPr>
          <a:xfrm>
            <a:off x="638128" y="1155815"/>
            <a:ext cx="4814570" cy="3987685"/>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Verdana" charset="0"/>
            </a:endParaRPr>
          </a:p>
        </p:txBody>
      </p:sp>
      <p:sp>
        <p:nvSpPr>
          <p:cNvPr id="7" name="AutoShape 3"/>
          <p:cNvSpPr>
            <a:spLocks noChangeAspect="1" noChangeArrowheads="1" noTextEdit="1"/>
          </p:cNvSpPr>
          <p:nvPr userDrawn="1"/>
        </p:nvSpPr>
        <p:spPr bwMode="auto">
          <a:xfrm>
            <a:off x="1072903" y="520394"/>
            <a:ext cx="1102068" cy="115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8" name="Rectangle 5"/>
          <p:cNvSpPr>
            <a:spLocks noChangeArrowheads="1"/>
          </p:cNvSpPr>
          <p:nvPr userDrawn="1"/>
        </p:nvSpPr>
        <p:spPr bwMode="auto">
          <a:xfrm>
            <a:off x="1071173" y="520394"/>
            <a:ext cx="1102068" cy="1155701"/>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13" name="Text Placeholder 18"/>
          <p:cNvSpPr>
            <a:spLocks noGrp="1"/>
          </p:cNvSpPr>
          <p:nvPr userDrawn="1">
            <p:ph type="body" sz="quarter" idx="10"/>
          </p:nvPr>
        </p:nvSpPr>
        <p:spPr>
          <a:xfrm>
            <a:off x="876300" y="1971675"/>
            <a:ext cx="4324350" cy="1847850"/>
          </a:xfrm>
          <a:prstGeom prst="rect">
            <a:avLst/>
          </a:prstGeom>
        </p:spPr>
        <p:txBody>
          <a:bodyPr wrap="square" lIns="0" tIns="0" rIns="0" bIns="0" anchor="b" anchorCtr="0"/>
          <a:lstStyle>
            <a:lvl1pPr marL="0" indent="0">
              <a:buNone/>
              <a:defRPr sz="3200" b="0" i="0">
                <a:solidFill>
                  <a:schemeClr val="tx1"/>
                </a:solidFill>
                <a:latin typeface="+mj-lt"/>
              </a:defRPr>
            </a:lvl1pPr>
            <a:lvl2pPr marL="457200" indent="0">
              <a:buNone/>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1"/>
          <p:cNvSpPr>
            <a:spLocks noGrp="1"/>
          </p:cNvSpPr>
          <p:nvPr userDrawn="1">
            <p:ph type="body" sz="quarter" idx="11" hasCustomPrompt="1"/>
          </p:nvPr>
        </p:nvSpPr>
        <p:spPr>
          <a:xfrm>
            <a:off x="876300" y="3905250"/>
            <a:ext cx="4324350" cy="819150"/>
          </a:xfrm>
          <a:prstGeom prst="rect">
            <a:avLst/>
          </a:prstGeom>
        </p:spPr>
        <p:txBody>
          <a:bodyPr lIns="0" rIns="0"/>
          <a:lstStyle>
            <a:lvl1pPr marL="0" indent="0">
              <a:buNone/>
              <a:defRPr sz="1600" b="0" i="0">
                <a:solidFill>
                  <a:schemeClr val="accent6"/>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Presenter Name, Title</a:t>
            </a:r>
          </a:p>
        </p:txBody>
      </p:sp>
      <p:sp>
        <p:nvSpPr>
          <p:cNvPr id="16" name="Rectangle 15"/>
          <p:cNvSpPr/>
          <p:nvPr userDrawn="1"/>
        </p:nvSpPr>
        <p:spPr>
          <a:xfrm>
            <a:off x="773100" y="4822195"/>
            <a:ext cx="1497526" cy="200055"/>
          </a:xfrm>
          <a:prstGeom prst="rect">
            <a:avLst/>
          </a:prstGeom>
        </p:spPr>
        <p:txBody>
          <a:bodyPr wrap="none">
            <a:spAutoFit/>
          </a:bodyPr>
          <a:lstStyle/>
          <a:p>
            <a:r>
              <a:rPr lang="en-US" sz="7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7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87905" y="751784"/>
            <a:ext cx="468604" cy="691190"/>
          </a:xfrm>
          <a:prstGeom prst="rect">
            <a:avLst/>
          </a:prstGeom>
        </p:spPr>
      </p:pic>
    </p:spTree>
    <p:extLst>
      <p:ext uri="{BB962C8B-B14F-4D97-AF65-F5344CB8AC3E}">
        <p14:creationId xmlns:p14="http://schemas.microsoft.com/office/powerpoint/2010/main" val="522194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Noma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 y="-8299"/>
            <a:ext cx="9129292" cy="5151799"/>
          </a:xfrm>
          <a:prstGeom prst="rect">
            <a:avLst/>
          </a:prstGeom>
        </p:spPr>
      </p:pic>
      <p:sp>
        <p:nvSpPr>
          <p:cNvPr id="5" name="Rectangle 4"/>
          <p:cNvSpPr/>
          <p:nvPr userDrawn="1"/>
        </p:nvSpPr>
        <p:spPr>
          <a:xfrm>
            <a:off x="638128" y="1155815"/>
            <a:ext cx="4814570" cy="398768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7" name="AutoShape 3"/>
          <p:cNvSpPr>
            <a:spLocks noChangeAspect="1" noChangeArrowheads="1" noTextEdit="1"/>
          </p:cNvSpPr>
          <p:nvPr userDrawn="1"/>
        </p:nvSpPr>
        <p:spPr bwMode="auto">
          <a:xfrm>
            <a:off x="1072903" y="520394"/>
            <a:ext cx="1102068" cy="115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8" name="Rectangle 5"/>
          <p:cNvSpPr>
            <a:spLocks noChangeArrowheads="1"/>
          </p:cNvSpPr>
          <p:nvPr userDrawn="1"/>
        </p:nvSpPr>
        <p:spPr bwMode="auto">
          <a:xfrm>
            <a:off x="1071173" y="520394"/>
            <a:ext cx="1102068" cy="115570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13" name="Text Placeholder 18"/>
          <p:cNvSpPr>
            <a:spLocks noGrp="1"/>
          </p:cNvSpPr>
          <p:nvPr userDrawn="1">
            <p:ph type="body" sz="quarter" idx="10"/>
          </p:nvPr>
        </p:nvSpPr>
        <p:spPr>
          <a:xfrm>
            <a:off x="876300" y="1971675"/>
            <a:ext cx="4324350" cy="1847850"/>
          </a:xfrm>
          <a:prstGeom prst="rect">
            <a:avLst/>
          </a:prstGeom>
        </p:spPr>
        <p:txBody>
          <a:bodyPr wrap="square" lIns="0" tIns="0" rIns="0" bIns="0" anchor="b" anchorCtr="0"/>
          <a:lstStyle>
            <a:lvl1pPr marL="0" indent="0">
              <a:buNone/>
              <a:defRPr sz="3200" b="0" i="0">
                <a:solidFill>
                  <a:schemeClr val="tx1"/>
                </a:solidFill>
                <a:latin typeface="+mj-lt"/>
              </a:defRPr>
            </a:lvl1pPr>
            <a:lvl2pPr marL="457200" indent="0">
              <a:buNone/>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1"/>
          <p:cNvSpPr>
            <a:spLocks noGrp="1"/>
          </p:cNvSpPr>
          <p:nvPr userDrawn="1">
            <p:ph type="body" sz="quarter" idx="11" hasCustomPrompt="1"/>
          </p:nvPr>
        </p:nvSpPr>
        <p:spPr>
          <a:xfrm>
            <a:off x="876300" y="3905250"/>
            <a:ext cx="4324350" cy="819150"/>
          </a:xfrm>
          <a:prstGeom prst="rect">
            <a:avLst/>
          </a:prstGeom>
        </p:spPr>
        <p:txBody>
          <a:bodyPr lIns="0" rIns="0"/>
          <a:lstStyle>
            <a:lvl1pPr marL="0" indent="0">
              <a:buNone/>
              <a:defRPr sz="1600" b="0" i="0">
                <a:solidFill>
                  <a:srgbClr val="25BA81"/>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Presenter Name, Title</a:t>
            </a:r>
          </a:p>
        </p:txBody>
      </p:sp>
      <p:sp>
        <p:nvSpPr>
          <p:cNvPr id="16" name="Rectangle 15"/>
          <p:cNvSpPr/>
          <p:nvPr userDrawn="1"/>
        </p:nvSpPr>
        <p:spPr>
          <a:xfrm>
            <a:off x="773100" y="4822195"/>
            <a:ext cx="1497526" cy="200055"/>
          </a:xfrm>
          <a:prstGeom prst="rect">
            <a:avLst/>
          </a:prstGeom>
        </p:spPr>
        <p:txBody>
          <a:bodyPr wrap="none">
            <a:spAutoFit/>
          </a:bodyPr>
          <a:lstStyle/>
          <a:p>
            <a:r>
              <a:rPr lang="en-US" sz="7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7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0540" y="677356"/>
            <a:ext cx="533678" cy="770197"/>
          </a:xfrm>
          <a:prstGeom prst="rect">
            <a:avLst/>
          </a:prstGeom>
        </p:spPr>
      </p:pic>
    </p:spTree>
    <p:extLst>
      <p:ext uri="{BB962C8B-B14F-4D97-AF65-F5344CB8AC3E}">
        <p14:creationId xmlns:p14="http://schemas.microsoft.com/office/powerpoint/2010/main" val="398822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Info - Image-Terraform">
    <p:bg>
      <p:bgPr>
        <a:solidFill>
          <a:srgbClr val="5933C2"/>
        </a:soli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srcRect l="1" r="18848" b="24026"/>
          <a:stretch/>
        </p:blipFill>
        <p:spPr>
          <a:xfrm>
            <a:off x="0" y="0"/>
            <a:ext cx="9144000" cy="5143500"/>
          </a:xfrm>
          <a:prstGeom prst="rect">
            <a:avLst/>
          </a:prstGeom>
        </p:spPr>
      </p:pic>
      <p:sp>
        <p:nvSpPr>
          <p:cNvPr id="2" name="Rectangle 1"/>
          <p:cNvSpPr/>
          <p:nvPr userDrawn="1"/>
        </p:nvSpPr>
        <p:spPr>
          <a:xfrm>
            <a:off x="2765146" y="0"/>
            <a:ext cx="6378854"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25" name="Picture Placeholder 4"/>
          <p:cNvSpPr>
            <a:spLocks noGrp="1"/>
          </p:cNvSpPr>
          <p:nvPr>
            <p:ph type="pic" sz="quarter" idx="43"/>
          </p:nvPr>
        </p:nvSpPr>
        <p:spPr>
          <a:xfrm>
            <a:off x="3011549" y="280289"/>
            <a:ext cx="5886047" cy="4573366"/>
          </a:xfrm>
          <a:prstGeom prst="rect">
            <a:avLst/>
          </a:prstGeom>
          <a:solidFill>
            <a:schemeClr val="bg2"/>
          </a:solidFill>
          <a:ln w="6350">
            <a:solidFill>
              <a:schemeClr val="accent1">
                <a:lumMod val="40000"/>
                <a:lumOff val="60000"/>
              </a:schemeClr>
            </a:solidFill>
          </a:ln>
        </p:spPr>
        <p:txBody>
          <a:bodyPr anchor="t" anchorCtr="0"/>
          <a:lstStyle>
            <a:lvl1pPr marL="0" indent="0" algn="ctr">
              <a:buNone/>
              <a:defRPr sz="2000" b="0" i="0">
                <a:solidFill>
                  <a:schemeClr val="tx1">
                    <a:lumMod val="75000"/>
                    <a:lumOff val="25000"/>
                  </a:schemeClr>
                </a:solidFill>
                <a:latin typeface="Verdana" charset="0"/>
                <a:ea typeface="Verdana" panose="020B0604030504040204" pitchFamily="34" charset="0"/>
                <a:cs typeface="Verdana" panose="020B0604030504040204" pitchFamily="34" charset="0"/>
              </a:defRPr>
            </a:lvl1pPr>
          </a:lstStyle>
          <a:p>
            <a:r>
              <a:rPr lang="en-US"/>
              <a:t>Drag picture to placeholder or click icon to add</a:t>
            </a:r>
            <a:endParaRPr lang="en-US" dirty="0"/>
          </a:p>
        </p:txBody>
      </p:sp>
      <p:sp>
        <p:nvSpPr>
          <p:cNvPr id="15" name="Text Placeholder 18"/>
          <p:cNvSpPr>
            <a:spLocks noGrp="1"/>
          </p:cNvSpPr>
          <p:nvPr>
            <p:ph type="body" sz="quarter" idx="10"/>
          </p:nvPr>
        </p:nvSpPr>
        <p:spPr>
          <a:xfrm>
            <a:off x="0" y="1539434"/>
            <a:ext cx="2550834" cy="1334112"/>
          </a:xfrm>
          <a:prstGeom prst="rect">
            <a:avLst/>
          </a:prstGeom>
          <a:solidFill>
            <a:srgbClr val="5933C3"/>
          </a:solidFill>
        </p:spPr>
        <p:txBody>
          <a:bodyPr wrap="square" lIns="274320" tIns="0" rIns="0" bIns="91440" anchor="b" anchorCtr="0">
            <a:normAutofit/>
          </a:bodyPr>
          <a:lstStyle>
            <a:lvl1pPr marL="0" indent="0">
              <a:buNone/>
              <a:defRPr sz="1800" b="0" i="0">
                <a:solidFill>
                  <a:schemeClr val="bg1"/>
                </a:solidFill>
                <a:latin typeface="+mj-lt"/>
              </a:defRPr>
            </a:lvl1pPr>
            <a:lvl2pPr marL="457200" indent="0">
              <a:buNone/>
              <a:defRPr/>
            </a:lvl2pPr>
          </a:lstStyle>
          <a:p>
            <a:pPr lvl="0"/>
            <a:r>
              <a:rPr lang="en-US"/>
              <a:t>Click to edit Master text styles</a:t>
            </a:r>
          </a:p>
          <a:p>
            <a:pPr lvl="1"/>
            <a:r>
              <a:rPr lang="en-US"/>
              <a:t>Second level</a:t>
            </a:r>
          </a:p>
        </p:txBody>
      </p:sp>
      <p:sp>
        <p:nvSpPr>
          <p:cNvPr id="16" name="Text Placeholder 21"/>
          <p:cNvSpPr>
            <a:spLocks noGrp="1"/>
          </p:cNvSpPr>
          <p:nvPr>
            <p:ph type="body" sz="quarter" idx="11" hasCustomPrompt="1"/>
          </p:nvPr>
        </p:nvSpPr>
        <p:spPr>
          <a:xfrm>
            <a:off x="0" y="2873545"/>
            <a:ext cx="2550834" cy="1409088"/>
          </a:xfrm>
          <a:prstGeom prst="rect">
            <a:avLst/>
          </a:prstGeom>
          <a:solidFill>
            <a:srgbClr val="5933C3"/>
          </a:solidFill>
        </p:spPr>
        <p:txBody>
          <a:bodyPr lIns="274320" tIns="45720" bIns="91440"/>
          <a:lstStyle>
            <a:lvl1pPr marL="0" indent="0">
              <a:buNone/>
              <a:defRPr sz="1400" b="0" i="0">
                <a:solidFill>
                  <a:schemeClr val="bg1"/>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 or additional information will go here</a:t>
            </a:r>
          </a:p>
        </p:txBody>
      </p:sp>
      <p:grpSp>
        <p:nvGrpSpPr>
          <p:cNvPr id="17" name="Group 16"/>
          <p:cNvGrpSpPr/>
          <p:nvPr userDrawn="1"/>
        </p:nvGrpSpPr>
        <p:grpSpPr>
          <a:xfrm>
            <a:off x="247259" y="291250"/>
            <a:ext cx="680076" cy="772758"/>
            <a:chOff x="4467225" y="4113213"/>
            <a:chExt cx="931863" cy="1058862"/>
          </a:xfrm>
        </p:grpSpPr>
        <p:sp>
          <p:nvSpPr>
            <p:cNvPr id="18" name="Freeform 18"/>
            <p:cNvSpPr>
              <a:spLocks/>
            </p:cNvSpPr>
            <p:nvPr/>
          </p:nvSpPr>
          <p:spPr bwMode="auto">
            <a:xfrm>
              <a:off x="4789488" y="4297363"/>
              <a:ext cx="284163" cy="500062"/>
            </a:xfrm>
            <a:custGeom>
              <a:avLst/>
              <a:gdLst>
                <a:gd name="T0" fmla="*/ 0 w 179"/>
                <a:gd name="T1" fmla="*/ 0 h 315"/>
                <a:gd name="T2" fmla="*/ 179 w 179"/>
                <a:gd name="T3" fmla="*/ 105 h 315"/>
                <a:gd name="T4" fmla="*/ 179 w 179"/>
                <a:gd name="T5" fmla="*/ 315 h 315"/>
                <a:gd name="T6" fmla="*/ 0 w 179"/>
                <a:gd name="T7" fmla="*/ 210 h 315"/>
                <a:gd name="T8" fmla="*/ 0 w 179"/>
                <a:gd name="T9" fmla="*/ 0 h 315"/>
              </a:gdLst>
              <a:ahLst/>
              <a:cxnLst>
                <a:cxn ang="0">
                  <a:pos x="T0" y="T1"/>
                </a:cxn>
                <a:cxn ang="0">
                  <a:pos x="T2" y="T3"/>
                </a:cxn>
                <a:cxn ang="0">
                  <a:pos x="T4" y="T5"/>
                </a:cxn>
                <a:cxn ang="0">
                  <a:pos x="T6" y="T7"/>
                </a:cxn>
                <a:cxn ang="0">
                  <a:pos x="T8" y="T9"/>
                </a:cxn>
              </a:cxnLst>
              <a:rect l="0" t="0" r="r" b="b"/>
              <a:pathLst>
                <a:path w="179" h="315">
                  <a:moveTo>
                    <a:pt x="0" y="0"/>
                  </a:moveTo>
                  <a:lnTo>
                    <a:pt x="179" y="105"/>
                  </a:lnTo>
                  <a:lnTo>
                    <a:pt x="179" y="315"/>
                  </a:lnTo>
                  <a:lnTo>
                    <a:pt x="0" y="21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p:nvSpPr>
          <p:spPr bwMode="auto">
            <a:xfrm>
              <a:off x="5113338" y="4297363"/>
              <a:ext cx="285750" cy="500062"/>
            </a:xfrm>
            <a:custGeom>
              <a:avLst/>
              <a:gdLst>
                <a:gd name="T0" fmla="*/ 180 w 180"/>
                <a:gd name="T1" fmla="*/ 0 h 315"/>
                <a:gd name="T2" fmla="*/ 0 w 180"/>
                <a:gd name="T3" fmla="*/ 105 h 315"/>
                <a:gd name="T4" fmla="*/ 0 w 180"/>
                <a:gd name="T5" fmla="*/ 315 h 315"/>
                <a:gd name="T6" fmla="*/ 180 w 180"/>
                <a:gd name="T7" fmla="*/ 210 h 315"/>
                <a:gd name="T8" fmla="*/ 180 w 180"/>
                <a:gd name="T9" fmla="*/ 0 h 315"/>
              </a:gdLst>
              <a:ahLst/>
              <a:cxnLst>
                <a:cxn ang="0">
                  <a:pos x="T0" y="T1"/>
                </a:cxn>
                <a:cxn ang="0">
                  <a:pos x="T2" y="T3"/>
                </a:cxn>
                <a:cxn ang="0">
                  <a:pos x="T4" y="T5"/>
                </a:cxn>
                <a:cxn ang="0">
                  <a:pos x="T6" y="T7"/>
                </a:cxn>
                <a:cxn ang="0">
                  <a:pos x="T8" y="T9"/>
                </a:cxn>
              </a:cxnLst>
              <a:rect l="0" t="0" r="r" b="b"/>
              <a:pathLst>
                <a:path w="180" h="315">
                  <a:moveTo>
                    <a:pt x="180" y="0"/>
                  </a:moveTo>
                  <a:lnTo>
                    <a:pt x="0" y="105"/>
                  </a:lnTo>
                  <a:lnTo>
                    <a:pt x="0" y="315"/>
                  </a:lnTo>
                  <a:lnTo>
                    <a:pt x="180" y="210"/>
                  </a:lnTo>
                  <a:lnTo>
                    <a:pt x="180" y="0"/>
                  </a:lnTo>
                  <a:close/>
                </a:path>
              </a:pathLst>
            </a:custGeom>
            <a:solidFill>
              <a:srgbClr val="FFFFFF">
                <a:alpha val="80000"/>
              </a:srgb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p:cNvSpPr>
            <p:nvPr/>
          </p:nvSpPr>
          <p:spPr bwMode="auto">
            <a:xfrm>
              <a:off x="5113338" y="4297363"/>
              <a:ext cx="285750" cy="500062"/>
            </a:xfrm>
            <a:custGeom>
              <a:avLst/>
              <a:gdLst>
                <a:gd name="T0" fmla="*/ 180 w 180"/>
                <a:gd name="T1" fmla="*/ 0 h 315"/>
                <a:gd name="T2" fmla="*/ 0 w 180"/>
                <a:gd name="T3" fmla="*/ 105 h 315"/>
                <a:gd name="T4" fmla="*/ 0 w 180"/>
                <a:gd name="T5" fmla="*/ 315 h 315"/>
                <a:gd name="T6" fmla="*/ 180 w 180"/>
                <a:gd name="T7" fmla="*/ 210 h 315"/>
                <a:gd name="T8" fmla="*/ 180 w 180"/>
                <a:gd name="T9" fmla="*/ 0 h 315"/>
              </a:gdLst>
              <a:ahLst/>
              <a:cxnLst>
                <a:cxn ang="0">
                  <a:pos x="T0" y="T1"/>
                </a:cxn>
                <a:cxn ang="0">
                  <a:pos x="T2" y="T3"/>
                </a:cxn>
                <a:cxn ang="0">
                  <a:pos x="T4" y="T5"/>
                </a:cxn>
                <a:cxn ang="0">
                  <a:pos x="T6" y="T7"/>
                </a:cxn>
                <a:cxn ang="0">
                  <a:pos x="T8" y="T9"/>
                </a:cxn>
              </a:cxnLst>
              <a:rect l="0" t="0" r="r" b="b"/>
              <a:pathLst>
                <a:path w="180" h="315">
                  <a:moveTo>
                    <a:pt x="180" y="0"/>
                  </a:moveTo>
                  <a:lnTo>
                    <a:pt x="0" y="105"/>
                  </a:lnTo>
                  <a:lnTo>
                    <a:pt x="0" y="315"/>
                  </a:lnTo>
                  <a:lnTo>
                    <a:pt x="180" y="210"/>
                  </a:lnTo>
                  <a:lnTo>
                    <a:pt x="18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21"/>
            <p:cNvSpPr>
              <a:spLocks/>
            </p:cNvSpPr>
            <p:nvPr/>
          </p:nvSpPr>
          <p:spPr bwMode="auto">
            <a:xfrm>
              <a:off x="4467225" y="4113213"/>
              <a:ext cx="285750" cy="496887"/>
            </a:xfrm>
            <a:custGeom>
              <a:avLst/>
              <a:gdLst>
                <a:gd name="T0" fmla="*/ 0 w 180"/>
                <a:gd name="T1" fmla="*/ 0 h 313"/>
                <a:gd name="T2" fmla="*/ 0 w 180"/>
                <a:gd name="T3" fmla="*/ 208 h 313"/>
                <a:gd name="T4" fmla="*/ 180 w 180"/>
                <a:gd name="T5" fmla="*/ 313 h 313"/>
                <a:gd name="T6" fmla="*/ 180 w 180"/>
                <a:gd name="T7" fmla="*/ 105 h 313"/>
                <a:gd name="T8" fmla="*/ 0 w 180"/>
                <a:gd name="T9" fmla="*/ 0 h 313"/>
              </a:gdLst>
              <a:ahLst/>
              <a:cxnLst>
                <a:cxn ang="0">
                  <a:pos x="T0" y="T1"/>
                </a:cxn>
                <a:cxn ang="0">
                  <a:pos x="T2" y="T3"/>
                </a:cxn>
                <a:cxn ang="0">
                  <a:pos x="T4" y="T5"/>
                </a:cxn>
                <a:cxn ang="0">
                  <a:pos x="T6" y="T7"/>
                </a:cxn>
                <a:cxn ang="0">
                  <a:pos x="T8" y="T9"/>
                </a:cxn>
              </a:cxnLst>
              <a:rect l="0" t="0" r="r" b="b"/>
              <a:pathLst>
                <a:path w="180" h="313">
                  <a:moveTo>
                    <a:pt x="0" y="0"/>
                  </a:moveTo>
                  <a:lnTo>
                    <a:pt x="0" y="208"/>
                  </a:lnTo>
                  <a:lnTo>
                    <a:pt x="180" y="313"/>
                  </a:lnTo>
                  <a:lnTo>
                    <a:pt x="180" y="105"/>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
            <p:cNvSpPr>
              <a:spLocks/>
            </p:cNvSpPr>
            <p:nvPr/>
          </p:nvSpPr>
          <p:spPr bwMode="auto">
            <a:xfrm>
              <a:off x="4789488" y="4675188"/>
              <a:ext cx="284163" cy="496887"/>
            </a:xfrm>
            <a:custGeom>
              <a:avLst/>
              <a:gdLst>
                <a:gd name="T0" fmla="*/ 0 w 179"/>
                <a:gd name="T1" fmla="*/ 208 h 313"/>
                <a:gd name="T2" fmla="*/ 179 w 179"/>
                <a:gd name="T3" fmla="*/ 313 h 313"/>
                <a:gd name="T4" fmla="*/ 179 w 179"/>
                <a:gd name="T5" fmla="*/ 105 h 313"/>
                <a:gd name="T6" fmla="*/ 179 w 179"/>
                <a:gd name="T7" fmla="*/ 103 h 313"/>
                <a:gd name="T8" fmla="*/ 0 w 179"/>
                <a:gd name="T9" fmla="*/ 0 h 313"/>
                <a:gd name="T10" fmla="*/ 0 w 179"/>
                <a:gd name="T11" fmla="*/ 208 h 313"/>
              </a:gdLst>
              <a:ahLst/>
              <a:cxnLst>
                <a:cxn ang="0">
                  <a:pos x="T0" y="T1"/>
                </a:cxn>
                <a:cxn ang="0">
                  <a:pos x="T2" y="T3"/>
                </a:cxn>
                <a:cxn ang="0">
                  <a:pos x="T4" y="T5"/>
                </a:cxn>
                <a:cxn ang="0">
                  <a:pos x="T6" y="T7"/>
                </a:cxn>
                <a:cxn ang="0">
                  <a:pos x="T8" y="T9"/>
                </a:cxn>
                <a:cxn ang="0">
                  <a:pos x="T10" y="T11"/>
                </a:cxn>
              </a:cxnLst>
              <a:rect l="0" t="0" r="r" b="b"/>
              <a:pathLst>
                <a:path w="179" h="313">
                  <a:moveTo>
                    <a:pt x="0" y="208"/>
                  </a:moveTo>
                  <a:lnTo>
                    <a:pt x="179" y="313"/>
                  </a:lnTo>
                  <a:lnTo>
                    <a:pt x="179" y="105"/>
                  </a:lnTo>
                  <a:lnTo>
                    <a:pt x="179" y="103"/>
                  </a:lnTo>
                  <a:lnTo>
                    <a:pt x="0" y="0"/>
                  </a:lnTo>
                  <a:lnTo>
                    <a:pt x="0" y="20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4" name="Slide Number Placeholder 5"/>
          <p:cNvSpPr>
            <a:spLocks noGrp="1"/>
          </p:cNvSpPr>
          <p:nvPr>
            <p:ph type="sldNum" sz="quarter" idx="4"/>
          </p:nvPr>
        </p:nvSpPr>
        <p:spPr>
          <a:xfrm>
            <a:off x="8701536" y="4931052"/>
            <a:ext cx="342900" cy="184666"/>
          </a:xfrm>
          <a:prstGeom prst="rect">
            <a:avLst/>
          </a:prstGeom>
        </p:spPr>
        <p:txBody>
          <a:bodyPr lIns="91440" tIns="45720" rIns="91440" bIns="45720" anchor="b" anchorCtr="0">
            <a:spAutoFit/>
          </a:bodyPr>
          <a:lstStyle>
            <a:lvl1pPr algn="r">
              <a:defRPr lang="en-US" sz="600" b="0" i="0" kern="1200" smtClean="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fld id="{9A68FE36-BDA6-4A87-8648-115964FC2835}" type="slidenum">
              <a:rPr lang="uk-UA" smtClean="0"/>
              <a:pPr/>
              <a:t>‹#›</a:t>
            </a:fld>
            <a:endParaRPr lang="uk-UA" dirty="0"/>
          </a:p>
        </p:txBody>
      </p:sp>
      <p:sp>
        <p:nvSpPr>
          <p:cNvPr id="26" name="Rectangle 25"/>
          <p:cNvSpPr/>
          <p:nvPr userDrawn="1"/>
        </p:nvSpPr>
        <p:spPr>
          <a:xfrm>
            <a:off x="7291998" y="4927982"/>
            <a:ext cx="1309974" cy="184666"/>
          </a:xfrm>
          <a:prstGeom prst="rect">
            <a:avLst/>
          </a:prstGeom>
        </p:spPr>
        <p:txBody>
          <a:bodyPr wrap="none">
            <a:spAutoFit/>
          </a:bodyPr>
          <a:lstStyle/>
          <a:p>
            <a:r>
              <a:rPr lang="en-US" sz="6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6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Info - CodeBox-Terraform">
    <p:bg>
      <p:bgPr>
        <a:solidFill>
          <a:srgbClr val="5933C2"/>
        </a:soli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srcRect l="1" r="18848" b="24026"/>
          <a:stretch/>
        </p:blipFill>
        <p:spPr>
          <a:xfrm>
            <a:off x="0" y="0"/>
            <a:ext cx="9144000" cy="5143500"/>
          </a:xfrm>
          <a:prstGeom prst="rect">
            <a:avLst/>
          </a:prstGeom>
        </p:spPr>
      </p:pic>
      <p:sp>
        <p:nvSpPr>
          <p:cNvPr id="2" name="Rectangle 1"/>
          <p:cNvSpPr/>
          <p:nvPr userDrawn="1"/>
        </p:nvSpPr>
        <p:spPr>
          <a:xfrm>
            <a:off x="2765146" y="0"/>
            <a:ext cx="6378854"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15" name="Text Placeholder 18"/>
          <p:cNvSpPr>
            <a:spLocks noGrp="1"/>
          </p:cNvSpPr>
          <p:nvPr>
            <p:ph type="body" sz="quarter" idx="10"/>
          </p:nvPr>
        </p:nvSpPr>
        <p:spPr>
          <a:xfrm>
            <a:off x="0" y="1539434"/>
            <a:ext cx="2550834" cy="1334112"/>
          </a:xfrm>
          <a:prstGeom prst="rect">
            <a:avLst/>
          </a:prstGeom>
          <a:solidFill>
            <a:srgbClr val="5933C3"/>
          </a:solidFill>
        </p:spPr>
        <p:txBody>
          <a:bodyPr wrap="square" lIns="274320" tIns="0" rIns="0" bIns="91440" anchor="b" anchorCtr="0">
            <a:normAutofit/>
          </a:bodyPr>
          <a:lstStyle>
            <a:lvl1pPr marL="0" indent="0">
              <a:buNone/>
              <a:defRPr sz="1800" b="0" i="0">
                <a:solidFill>
                  <a:schemeClr val="bg1"/>
                </a:solidFill>
                <a:latin typeface="+mj-lt"/>
              </a:defRPr>
            </a:lvl1pPr>
            <a:lvl2pPr marL="457200" indent="0">
              <a:buNone/>
              <a:defRPr/>
            </a:lvl2pPr>
          </a:lstStyle>
          <a:p>
            <a:pPr lvl="0"/>
            <a:r>
              <a:rPr lang="en-US"/>
              <a:t>Click to edit Master text styles</a:t>
            </a:r>
          </a:p>
          <a:p>
            <a:pPr lvl="1"/>
            <a:r>
              <a:rPr lang="en-US"/>
              <a:t>Second level</a:t>
            </a:r>
          </a:p>
        </p:txBody>
      </p:sp>
      <p:sp>
        <p:nvSpPr>
          <p:cNvPr id="16" name="Text Placeholder 21"/>
          <p:cNvSpPr>
            <a:spLocks noGrp="1"/>
          </p:cNvSpPr>
          <p:nvPr>
            <p:ph type="body" sz="quarter" idx="11" hasCustomPrompt="1"/>
          </p:nvPr>
        </p:nvSpPr>
        <p:spPr>
          <a:xfrm>
            <a:off x="0" y="2873545"/>
            <a:ext cx="2550834" cy="1409088"/>
          </a:xfrm>
          <a:prstGeom prst="rect">
            <a:avLst/>
          </a:prstGeom>
          <a:solidFill>
            <a:srgbClr val="5933C3"/>
          </a:solidFill>
        </p:spPr>
        <p:txBody>
          <a:bodyPr lIns="274320" tIns="45720" bIns="91440"/>
          <a:lstStyle>
            <a:lvl1pPr marL="0" indent="0">
              <a:buNone/>
              <a:defRPr sz="1400" b="0" i="0">
                <a:solidFill>
                  <a:schemeClr val="bg1"/>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 or additional information will go here</a:t>
            </a:r>
          </a:p>
        </p:txBody>
      </p:sp>
      <p:grpSp>
        <p:nvGrpSpPr>
          <p:cNvPr id="17" name="Group 16"/>
          <p:cNvGrpSpPr/>
          <p:nvPr userDrawn="1"/>
        </p:nvGrpSpPr>
        <p:grpSpPr>
          <a:xfrm>
            <a:off x="247259" y="291250"/>
            <a:ext cx="680076" cy="772758"/>
            <a:chOff x="4467225" y="4113213"/>
            <a:chExt cx="931863" cy="1058862"/>
          </a:xfrm>
        </p:grpSpPr>
        <p:sp>
          <p:nvSpPr>
            <p:cNvPr id="18" name="Freeform 18"/>
            <p:cNvSpPr>
              <a:spLocks/>
            </p:cNvSpPr>
            <p:nvPr/>
          </p:nvSpPr>
          <p:spPr bwMode="auto">
            <a:xfrm>
              <a:off x="4789488" y="4297363"/>
              <a:ext cx="284163" cy="500062"/>
            </a:xfrm>
            <a:custGeom>
              <a:avLst/>
              <a:gdLst>
                <a:gd name="T0" fmla="*/ 0 w 179"/>
                <a:gd name="T1" fmla="*/ 0 h 315"/>
                <a:gd name="T2" fmla="*/ 179 w 179"/>
                <a:gd name="T3" fmla="*/ 105 h 315"/>
                <a:gd name="T4" fmla="*/ 179 w 179"/>
                <a:gd name="T5" fmla="*/ 315 h 315"/>
                <a:gd name="T6" fmla="*/ 0 w 179"/>
                <a:gd name="T7" fmla="*/ 210 h 315"/>
                <a:gd name="T8" fmla="*/ 0 w 179"/>
                <a:gd name="T9" fmla="*/ 0 h 315"/>
              </a:gdLst>
              <a:ahLst/>
              <a:cxnLst>
                <a:cxn ang="0">
                  <a:pos x="T0" y="T1"/>
                </a:cxn>
                <a:cxn ang="0">
                  <a:pos x="T2" y="T3"/>
                </a:cxn>
                <a:cxn ang="0">
                  <a:pos x="T4" y="T5"/>
                </a:cxn>
                <a:cxn ang="0">
                  <a:pos x="T6" y="T7"/>
                </a:cxn>
                <a:cxn ang="0">
                  <a:pos x="T8" y="T9"/>
                </a:cxn>
              </a:cxnLst>
              <a:rect l="0" t="0" r="r" b="b"/>
              <a:pathLst>
                <a:path w="179" h="315">
                  <a:moveTo>
                    <a:pt x="0" y="0"/>
                  </a:moveTo>
                  <a:lnTo>
                    <a:pt x="179" y="105"/>
                  </a:lnTo>
                  <a:lnTo>
                    <a:pt x="179" y="315"/>
                  </a:lnTo>
                  <a:lnTo>
                    <a:pt x="0" y="21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p:nvSpPr>
          <p:spPr bwMode="auto">
            <a:xfrm>
              <a:off x="5113338" y="4297363"/>
              <a:ext cx="285750" cy="500062"/>
            </a:xfrm>
            <a:custGeom>
              <a:avLst/>
              <a:gdLst>
                <a:gd name="T0" fmla="*/ 180 w 180"/>
                <a:gd name="T1" fmla="*/ 0 h 315"/>
                <a:gd name="T2" fmla="*/ 0 w 180"/>
                <a:gd name="T3" fmla="*/ 105 h 315"/>
                <a:gd name="T4" fmla="*/ 0 w 180"/>
                <a:gd name="T5" fmla="*/ 315 h 315"/>
                <a:gd name="T6" fmla="*/ 180 w 180"/>
                <a:gd name="T7" fmla="*/ 210 h 315"/>
                <a:gd name="T8" fmla="*/ 180 w 180"/>
                <a:gd name="T9" fmla="*/ 0 h 315"/>
              </a:gdLst>
              <a:ahLst/>
              <a:cxnLst>
                <a:cxn ang="0">
                  <a:pos x="T0" y="T1"/>
                </a:cxn>
                <a:cxn ang="0">
                  <a:pos x="T2" y="T3"/>
                </a:cxn>
                <a:cxn ang="0">
                  <a:pos x="T4" y="T5"/>
                </a:cxn>
                <a:cxn ang="0">
                  <a:pos x="T6" y="T7"/>
                </a:cxn>
                <a:cxn ang="0">
                  <a:pos x="T8" y="T9"/>
                </a:cxn>
              </a:cxnLst>
              <a:rect l="0" t="0" r="r" b="b"/>
              <a:pathLst>
                <a:path w="180" h="315">
                  <a:moveTo>
                    <a:pt x="180" y="0"/>
                  </a:moveTo>
                  <a:lnTo>
                    <a:pt x="0" y="105"/>
                  </a:lnTo>
                  <a:lnTo>
                    <a:pt x="0" y="315"/>
                  </a:lnTo>
                  <a:lnTo>
                    <a:pt x="180" y="210"/>
                  </a:lnTo>
                  <a:lnTo>
                    <a:pt x="180" y="0"/>
                  </a:lnTo>
                  <a:close/>
                </a:path>
              </a:pathLst>
            </a:custGeom>
            <a:solidFill>
              <a:srgbClr val="FFFFFF">
                <a:alpha val="80000"/>
              </a:srgb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p:cNvSpPr>
            <p:nvPr/>
          </p:nvSpPr>
          <p:spPr bwMode="auto">
            <a:xfrm>
              <a:off x="5113338" y="4297363"/>
              <a:ext cx="285750" cy="500062"/>
            </a:xfrm>
            <a:custGeom>
              <a:avLst/>
              <a:gdLst>
                <a:gd name="T0" fmla="*/ 180 w 180"/>
                <a:gd name="T1" fmla="*/ 0 h 315"/>
                <a:gd name="T2" fmla="*/ 0 w 180"/>
                <a:gd name="T3" fmla="*/ 105 h 315"/>
                <a:gd name="T4" fmla="*/ 0 w 180"/>
                <a:gd name="T5" fmla="*/ 315 h 315"/>
                <a:gd name="T6" fmla="*/ 180 w 180"/>
                <a:gd name="T7" fmla="*/ 210 h 315"/>
                <a:gd name="T8" fmla="*/ 180 w 180"/>
                <a:gd name="T9" fmla="*/ 0 h 315"/>
              </a:gdLst>
              <a:ahLst/>
              <a:cxnLst>
                <a:cxn ang="0">
                  <a:pos x="T0" y="T1"/>
                </a:cxn>
                <a:cxn ang="0">
                  <a:pos x="T2" y="T3"/>
                </a:cxn>
                <a:cxn ang="0">
                  <a:pos x="T4" y="T5"/>
                </a:cxn>
                <a:cxn ang="0">
                  <a:pos x="T6" y="T7"/>
                </a:cxn>
                <a:cxn ang="0">
                  <a:pos x="T8" y="T9"/>
                </a:cxn>
              </a:cxnLst>
              <a:rect l="0" t="0" r="r" b="b"/>
              <a:pathLst>
                <a:path w="180" h="315">
                  <a:moveTo>
                    <a:pt x="180" y="0"/>
                  </a:moveTo>
                  <a:lnTo>
                    <a:pt x="0" y="105"/>
                  </a:lnTo>
                  <a:lnTo>
                    <a:pt x="0" y="315"/>
                  </a:lnTo>
                  <a:lnTo>
                    <a:pt x="180" y="210"/>
                  </a:lnTo>
                  <a:lnTo>
                    <a:pt x="18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21"/>
            <p:cNvSpPr>
              <a:spLocks/>
            </p:cNvSpPr>
            <p:nvPr/>
          </p:nvSpPr>
          <p:spPr bwMode="auto">
            <a:xfrm>
              <a:off x="4467225" y="4113213"/>
              <a:ext cx="285750" cy="496887"/>
            </a:xfrm>
            <a:custGeom>
              <a:avLst/>
              <a:gdLst>
                <a:gd name="T0" fmla="*/ 0 w 180"/>
                <a:gd name="T1" fmla="*/ 0 h 313"/>
                <a:gd name="T2" fmla="*/ 0 w 180"/>
                <a:gd name="T3" fmla="*/ 208 h 313"/>
                <a:gd name="T4" fmla="*/ 180 w 180"/>
                <a:gd name="T5" fmla="*/ 313 h 313"/>
                <a:gd name="T6" fmla="*/ 180 w 180"/>
                <a:gd name="T7" fmla="*/ 105 h 313"/>
                <a:gd name="T8" fmla="*/ 0 w 180"/>
                <a:gd name="T9" fmla="*/ 0 h 313"/>
              </a:gdLst>
              <a:ahLst/>
              <a:cxnLst>
                <a:cxn ang="0">
                  <a:pos x="T0" y="T1"/>
                </a:cxn>
                <a:cxn ang="0">
                  <a:pos x="T2" y="T3"/>
                </a:cxn>
                <a:cxn ang="0">
                  <a:pos x="T4" y="T5"/>
                </a:cxn>
                <a:cxn ang="0">
                  <a:pos x="T6" y="T7"/>
                </a:cxn>
                <a:cxn ang="0">
                  <a:pos x="T8" y="T9"/>
                </a:cxn>
              </a:cxnLst>
              <a:rect l="0" t="0" r="r" b="b"/>
              <a:pathLst>
                <a:path w="180" h="313">
                  <a:moveTo>
                    <a:pt x="0" y="0"/>
                  </a:moveTo>
                  <a:lnTo>
                    <a:pt x="0" y="208"/>
                  </a:lnTo>
                  <a:lnTo>
                    <a:pt x="180" y="313"/>
                  </a:lnTo>
                  <a:lnTo>
                    <a:pt x="180" y="105"/>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
            <p:cNvSpPr>
              <a:spLocks/>
            </p:cNvSpPr>
            <p:nvPr/>
          </p:nvSpPr>
          <p:spPr bwMode="auto">
            <a:xfrm>
              <a:off x="4789488" y="4675188"/>
              <a:ext cx="284163" cy="496887"/>
            </a:xfrm>
            <a:custGeom>
              <a:avLst/>
              <a:gdLst>
                <a:gd name="T0" fmla="*/ 0 w 179"/>
                <a:gd name="T1" fmla="*/ 208 h 313"/>
                <a:gd name="T2" fmla="*/ 179 w 179"/>
                <a:gd name="T3" fmla="*/ 313 h 313"/>
                <a:gd name="T4" fmla="*/ 179 w 179"/>
                <a:gd name="T5" fmla="*/ 105 h 313"/>
                <a:gd name="T6" fmla="*/ 179 w 179"/>
                <a:gd name="T7" fmla="*/ 103 h 313"/>
                <a:gd name="T8" fmla="*/ 0 w 179"/>
                <a:gd name="T9" fmla="*/ 0 h 313"/>
                <a:gd name="T10" fmla="*/ 0 w 179"/>
                <a:gd name="T11" fmla="*/ 208 h 313"/>
              </a:gdLst>
              <a:ahLst/>
              <a:cxnLst>
                <a:cxn ang="0">
                  <a:pos x="T0" y="T1"/>
                </a:cxn>
                <a:cxn ang="0">
                  <a:pos x="T2" y="T3"/>
                </a:cxn>
                <a:cxn ang="0">
                  <a:pos x="T4" y="T5"/>
                </a:cxn>
                <a:cxn ang="0">
                  <a:pos x="T6" y="T7"/>
                </a:cxn>
                <a:cxn ang="0">
                  <a:pos x="T8" y="T9"/>
                </a:cxn>
                <a:cxn ang="0">
                  <a:pos x="T10" y="T11"/>
                </a:cxn>
              </a:cxnLst>
              <a:rect l="0" t="0" r="r" b="b"/>
              <a:pathLst>
                <a:path w="179" h="313">
                  <a:moveTo>
                    <a:pt x="0" y="208"/>
                  </a:moveTo>
                  <a:lnTo>
                    <a:pt x="179" y="313"/>
                  </a:lnTo>
                  <a:lnTo>
                    <a:pt x="179" y="105"/>
                  </a:lnTo>
                  <a:lnTo>
                    <a:pt x="179" y="103"/>
                  </a:lnTo>
                  <a:lnTo>
                    <a:pt x="0" y="0"/>
                  </a:lnTo>
                  <a:lnTo>
                    <a:pt x="0" y="20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4" name="Content Placeholder 2"/>
          <p:cNvSpPr txBox="1">
            <a:spLocks/>
          </p:cNvSpPr>
          <p:nvPr userDrawn="1"/>
        </p:nvSpPr>
        <p:spPr>
          <a:xfrm>
            <a:off x="3197086" y="1099146"/>
            <a:ext cx="5504001" cy="3183487"/>
          </a:xfrm>
          <a:prstGeom prst="rect">
            <a:avLst/>
          </a:prstGeom>
          <a:solidFill>
            <a:schemeClr val="tx1">
              <a:lumMod val="20000"/>
              <a:lumOff val="80000"/>
              <a:alpha val="10000"/>
            </a:schemeClr>
          </a:solidFill>
          <a:ln w="12700">
            <a:solidFill>
              <a:schemeClr val="tx2">
                <a:lumMod val="40000"/>
                <a:lumOff val="60000"/>
              </a:schemeClr>
            </a:solidFill>
          </a:ln>
        </p:spPr>
        <p:txBody>
          <a:bodyPr vert="horz" lIns="274320" tIns="365760" rIns="274320" bIns="182880" rtlCol="0">
            <a:normAutofit/>
          </a:bodyPr>
          <a:lstStyle>
            <a:lvl1pPr marL="228600" indent="-228600" algn="l" defTabSz="914400" rtl="0" eaLnBrk="1" latinLnBrk="0" hangingPunct="1">
              <a:lnSpc>
                <a:spcPct val="100000"/>
              </a:lnSpc>
              <a:spcBef>
                <a:spcPts val="1000"/>
              </a:spcBef>
              <a:spcAft>
                <a:spcPts val="800"/>
              </a:spcAft>
              <a:buFont typeface="Arial"/>
              <a:buChar char="•"/>
              <a:defRPr sz="2800" b="0" i="0" kern="1200">
                <a:solidFill>
                  <a:schemeClr val="tx1"/>
                </a:solidFill>
                <a:latin typeface="Helvetica Neue" charset="0"/>
                <a:ea typeface="Helvetica Neue" charset="0"/>
                <a:cs typeface="Helvetica Neue" charset="0"/>
              </a:defRPr>
            </a:lvl1pPr>
            <a:lvl2pPr marL="685800" indent="-228600" algn="l" defTabSz="914400" rtl="0" eaLnBrk="1" latinLnBrk="0" hangingPunct="1">
              <a:lnSpc>
                <a:spcPct val="100000"/>
              </a:lnSpc>
              <a:spcBef>
                <a:spcPts val="500"/>
              </a:spcBef>
              <a:spcAft>
                <a:spcPts val="800"/>
              </a:spcAft>
              <a:buFont typeface="Arial"/>
              <a:buChar char="•"/>
              <a:defRPr sz="2400" b="0" i="0" kern="1200">
                <a:solidFill>
                  <a:schemeClr val="tx1"/>
                </a:solidFill>
                <a:latin typeface="Helvetica Neue" charset="0"/>
                <a:ea typeface="Helvetica Neue" charset="0"/>
                <a:cs typeface="Helvetica Neue" charset="0"/>
              </a:defRPr>
            </a:lvl2pPr>
            <a:lvl3pPr marL="1143000" indent="-228600" algn="l" defTabSz="914400" rtl="0" eaLnBrk="1" latinLnBrk="0" hangingPunct="1">
              <a:lnSpc>
                <a:spcPct val="100000"/>
              </a:lnSpc>
              <a:spcBef>
                <a:spcPts val="500"/>
              </a:spcBef>
              <a:spcAft>
                <a:spcPts val="800"/>
              </a:spcAft>
              <a:buFont typeface="Arial"/>
              <a:buChar char="•"/>
              <a:defRPr sz="2000" b="0" i="0" kern="1200">
                <a:solidFill>
                  <a:schemeClr val="tx1"/>
                </a:solidFill>
                <a:latin typeface="Helvetica Neue" charset="0"/>
                <a:ea typeface="Helvetica Neue" charset="0"/>
                <a:cs typeface="Helvetica Neue" charset="0"/>
              </a:defRPr>
            </a:lvl3pPr>
            <a:lvl4pPr marL="1600200" indent="-228600" algn="l" defTabSz="914400" rtl="0" eaLnBrk="1" latinLnBrk="0" hangingPunct="1">
              <a:lnSpc>
                <a:spcPct val="100000"/>
              </a:lnSpc>
              <a:spcBef>
                <a:spcPts val="500"/>
              </a:spcBef>
              <a:spcAft>
                <a:spcPts val="800"/>
              </a:spcAft>
              <a:buFont typeface="Arial"/>
              <a:buChar char="•"/>
              <a:defRPr sz="1800" b="0" i="0" kern="1200">
                <a:solidFill>
                  <a:schemeClr val="tx1"/>
                </a:solidFill>
                <a:latin typeface="Helvetica Neue" charset="0"/>
                <a:ea typeface="Helvetica Neue" charset="0"/>
                <a:cs typeface="Helvetica Neue" charset="0"/>
              </a:defRPr>
            </a:lvl4pPr>
            <a:lvl5pPr marL="2057400" indent="-228600" algn="l" defTabSz="914400" rtl="0" eaLnBrk="1" latinLnBrk="0" hangingPunct="1">
              <a:lnSpc>
                <a:spcPct val="100000"/>
              </a:lnSpc>
              <a:spcBef>
                <a:spcPts val="500"/>
              </a:spcBef>
              <a:spcAft>
                <a:spcPts val="800"/>
              </a:spcAft>
              <a:buFont typeface="Arial"/>
              <a:buChar char="•"/>
              <a:defRPr sz="1800" b="0" i="0" kern="1200">
                <a:solidFill>
                  <a:schemeClr val="tx1"/>
                </a:solidFill>
                <a:latin typeface="Helvetica Neue" charset="0"/>
                <a:ea typeface="Helvetica Neue" charset="0"/>
                <a:cs typeface="Helvetica Ne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spcAft>
                <a:spcPts val="0"/>
              </a:spcAft>
              <a:buNone/>
            </a:pPr>
            <a:endParaRPr lang="en-US" sz="900" b="0" i="0" dirty="0">
              <a:solidFill>
                <a:srgbClr val="000000"/>
              </a:solidFill>
              <a:latin typeface="Consolas" charset="0"/>
              <a:ea typeface="Consolas" charset="0"/>
              <a:cs typeface="Consolas" charset="0"/>
            </a:endParaRPr>
          </a:p>
        </p:txBody>
      </p:sp>
      <p:sp>
        <p:nvSpPr>
          <p:cNvPr id="26" name="Rectangle 25"/>
          <p:cNvSpPr/>
          <p:nvPr userDrawn="1"/>
        </p:nvSpPr>
        <p:spPr>
          <a:xfrm>
            <a:off x="3196399" y="929833"/>
            <a:ext cx="5504688" cy="274320"/>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
          <p:cNvSpPr>
            <a:spLocks noGrp="1"/>
          </p:cNvSpPr>
          <p:nvPr>
            <p:ph type="body" sz="quarter" idx="44" hasCustomPrompt="1"/>
          </p:nvPr>
        </p:nvSpPr>
        <p:spPr>
          <a:xfrm>
            <a:off x="3304587" y="1301619"/>
            <a:ext cx="5286722" cy="2883548"/>
          </a:xfrm>
          <a:prstGeom prst="rect">
            <a:avLst/>
          </a:prstGeom>
        </p:spPr>
        <p:txBody>
          <a:bodyPr vert="horz">
            <a:normAutofit/>
          </a:bodyPr>
          <a:lstStyle>
            <a:lvl1pPr marL="0" indent="0" algn="l" defTabSz="685800" rtl="0" eaLnBrk="1" latinLnBrk="0" hangingPunct="1">
              <a:lnSpc>
                <a:spcPct val="90000"/>
              </a:lnSpc>
              <a:spcBef>
                <a:spcPts val="0"/>
              </a:spcBef>
              <a:spcAft>
                <a:spcPts val="300"/>
              </a:spcAft>
              <a:buClr>
                <a:schemeClr val="accent1"/>
              </a:buClr>
              <a:buSzPct val="100000"/>
              <a:buFont typeface="Arial" charset="0"/>
              <a:buNone/>
              <a:defRPr lang="en-US" sz="800" b="0" i="0" kern="1200" spc="0" dirty="0" smtClean="0">
                <a:solidFill>
                  <a:schemeClr val="tx1"/>
                </a:solidFill>
                <a:latin typeface="Consolas" charset="0"/>
                <a:ea typeface="Consolas" charset="0"/>
                <a:cs typeface="Consolas" charset="0"/>
              </a:defRPr>
            </a:lvl1pPr>
            <a:lvl2pPr marL="285750"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400" b="0" i="0" kern="1200" spc="0" dirty="0" smtClean="0">
                <a:solidFill>
                  <a:schemeClr val="tx1">
                    <a:lumMod val="50000"/>
                    <a:lumOff val="50000"/>
                  </a:schemeClr>
                </a:solidFill>
                <a:latin typeface="Consolas" charset="0"/>
                <a:ea typeface="Consolas" charset="0"/>
                <a:cs typeface="Consolas" charset="0"/>
              </a:defRPr>
            </a:lvl2pPr>
            <a:lvl3pPr marL="515938"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200" b="0" i="0" kern="1200" spc="0" dirty="0" smtClean="0">
                <a:solidFill>
                  <a:schemeClr val="tx1">
                    <a:lumMod val="50000"/>
                    <a:lumOff val="50000"/>
                  </a:schemeClr>
                </a:solidFill>
                <a:latin typeface="Consolas" charset="0"/>
                <a:ea typeface="Consolas" charset="0"/>
                <a:cs typeface="Consolas" charset="0"/>
              </a:defRPr>
            </a:lvl3pPr>
            <a:lvl4pPr marL="742950"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200" b="0" i="0" kern="1200" spc="0" dirty="0" smtClean="0">
                <a:solidFill>
                  <a:schemeClr val="tx1">
                    <a:lumMod val="50000"/>
                    <a:lumOff val="50000"/>
                  </a:schemeClr>
                </a:solidFill>
                <a:latin typeface="Consolas" charset="0"/>
                <a:ea typeface="Consolas" charset="0"/>
                <a:cs typeface="Consolas" charset="0"/>
              </a:defRPr>
            </a:lvl4pPr>
            <a:lvl5pPr marL="974725"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200" b="0" i="0" kern="1200" spc="0" dirty="0" smtClean="0">
                <a:solidFill>
                  <a:schemeClr val="tx1">
                    <a:lumMod val="50000"/>
                    <a:lumOff val="50000"/>
                  </a:schemeClr>
                </a:solidFill>
                <a:latin typeface="Consolas" charset="0"/>
                <a:ea typeface="Consolas" charset="0"/>
                <a:cs typeface="Consolas" charset="0"/>
              </a:defRPr>
            </a:lvl5pPr>
            <a:lvl6pPr marL="709910" indent="-66973">
              <a:buNone/>
              <a:defRPr sz="788"/>
            </a:lvl6pPr>
          </a:lstStyle>
          <a:p>
            <a:pPr lvl="0"/>
            <a:r>
              <a:rPr lang="en-US" dirty="0"/>
              <a:t>Edit Code</a:t>
            </a:r>
          </a:p>
        </p:txBody>
      </p:sp>
      <p:sp>
        <p:nvSpPr>
          <p:cNvPr id="28" name="Text Placeholder 2"/>
          <p:cNvSpPr>
            <a:spLocks noGrp="1"/>
          </p:cNvSpPr>
          <p:nvPr>
            <p:ph type="body" sz="quarter" idx="45" hasCustomPrompt="1"/>
          </p:nvPr>
        </p:nvSpPr>
        <p:spPr>
          <a:xfrm>
            <a:off x="3304587" y="972736"/>
            <a:ext cx="5225159" cy="172214"/>
          </a:xfrm>
          <a:prstGeom prst="rect">
            <a:avLst/>
          </a:prstGeom>
        </p:spPr>
        <p:txBody>
          <a:bodyPr vert="horz">
            <a:noAutofit/>
          </a:bodyPr>
          <a:lstStyle>
            <a:lvl1pPr marL="0" indent="0" algn="ctr" defTabSz="685800" rtl="0" eaLnBrk="1" latinLnBrk="0" hangingPunct="1">
              <a:lnSpc>
                <a:spcPct val="90000"/>
              </a:lnSpc>
              <a:spcBef>
                <a:spcPts val="0"/>
              </a:spcBef>
              <a:spcAft>
                <a:spcPts val="300"/>
              </a:spcAft>
              <a:buClr>
                <a:schemeClr val="accent1"/>
              </a:buClr>
              <a:buSzPct val="100000"/>
              <a:buFont typeface="Arial" charset="0"/>
              <a:buNone/>
              <a:defRPr lang="en-US" sz="900" b="0" i="0" kern="1200" spc="0" dirty="0" smtClean="0">
                <a:solidFill>
                  <a:schemeClr val="bg1"/>
                </a:solidFill>
                <a:latin typeface="Consolas" charset="0"/>
                <a:ea typeface="Consolas" charset="0"/>
                <a:cs typeface="Consolas" charset="0"/>
              </a:defRPr>
            </a:lvl1pPr>
            <a:lvl2pPr marL="285750"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400" b="0" i="0" kern="1200" spc="0" dirty="0" smtClean="0">
                <a:solidFill>
                  <a:schemeClr val="tx1">
                    <a:lumMod val="50000"/>
                    <a:lumOff val="50000"/>
                  </a:schemeClr>
                </a:solidFill>
                <a:latin typeface="Consolas" charset="0"/>
                <a:ea typeface="Consolas" charset="0"/>
                <a:cs typeface="Consolas" charset="0"/>
              </a:defRPr>
            </a:lvl2pPr>
            <a:lvl3pPr marL="515938"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200" b="0" i="0" kern="1200" spc="0" dirty="0" smtClean="0">
                <a:solidFill>
                  <a:schemeClr val="tx1">
                    <a:lumMod val="50000"/>
                    <a:lumOff val="50000"/>
                  </a:schemeClr>
                </a:solidFill>
                <a:latin typeface="Consolas" charset="0"/>
                <a:ea typeface="Consolas" charset="0"/>
                <a:cs typeface="Consolas" charset="0"/>
              </a:defRPr>
            </a:lvl3pPr>
            <a:lvl4pPr marL="742950"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200" b="0" i="0" kern="1200" spc="0" dirty="0" smtClean="0">
                <a:solidFill>
                  <a:schemeClr val="tx1">
                    <a:lumMod val="50000"/>
                    <a:lumOff val="50000"/>
                  </a:schemeClr>
                </a:solidFill>
                <a:latin typeface="Consolas" charset="0"/>
                <a:ea typeface="Consolas" charset="0"/>
                <a:cs typeface="Consolas" charset="0"/>
              </a:defRPr>
            </a:lvl4pPr>
            <a:lvl5pPr marL="974725"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200" b="0" i="0" kern="1200" spc="0" dirty="0" smtClean="0">
                <a:solidFill>
                  <a:schemeClr val="tx1">
                    <a:lumMod val="50000"/>
                    <a:lumOff val="50000"/>
                  </a:schemeClr>
                </a:solidFill>
                <a:latin typeface="Consolas" charset="0"/>
                <a:ea typeface="Consolas" charset="0"/>
                <a:cs typeface="Consolas" charset="0"/>
              </a:defRPr>
            </a:lvl5pPr>
            <a:lvl6pPr marL="709910" indent="-66973">
              <a:buNone/>
              <a:defRPr sz="788"/>
            </a:lvl6pPr>
          </a:lstStyle>
          <a:p>
            <a:pPr lvl="0"/>
            <a:r>
              <a:rPr lang="en-US" dirty="0"/>
              <a:t>Edit Header</a:t>
            </a:r>
          </a:p>
        </p:txBody>
      </p:sp>
      <p:sp>
        <p:nvSpPr>
          <p:cNvPr id="29" name="Slide Number Placeholder 5"/>
          <p:cNvSpPr>
            <a:spLocks noGrp="1"/>
          </p:cNvSpPr>
          <p:nvPr>
            <p:ph type="sldNum" sz="quarter" idx="4"/>
          </p:nvPr>
        </p:nvSpPr>
        <p:spPr>
          <a:xfrm>
            <a:off x="8701536" y="4931052"/>
            <a:ext cx="342900" cy="184666"/>
          </a:xfrm>
          <a:prstGeom prst="rect">
            <a:avLst/>
          </a:prstGeom>
        </p:spPr>
        <p:txBody>
          <a:bodyPr lIns="91440" tIns="45720" rIns="91440" bIns="45720" anchor="b" anchorCtr="0">
            <a:spAutoFit/>
          </a:bodyPr>
          <a:lstStyle>
            <a:lvl1pPr algn="r">
              <a:defRPr lang="en-US" sz="600" b="0" i="0" kern="1200" smtClean="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fld id="{9A68FE36-BDA6-4A87-8648-115964FC2835}" type="slidenum">
              <a:rPr lang="uk-UA" smtClean="0"/>
              <a:pPr/>
              <a:t>‹#›</a:t>
            </a:fld>
            <a:endParaRPr lang="uk-UA" dirty="0"/>
          </a:p>
        </p:txBody>
      </p:sp>
      <p:sp>
        <p:nvSpPr>
          <p:cNvPr id="30" name="Rectangle 29"/>
          <p:cNvSpPr/>
          <p:nvPr userDrawn="1"/>
        </p:nvSpPr>
        <p:spPr>
          <a:xfrm>
            <a:off x="7291998" y="4927982"/>
            <a:ext cx="1309974" cy="184666"/>
          </a:xfrm>
          <a:prstGeom prst="rect">
            <a:avLst/>
          </a:prstGeom>
        </p:spPr>
        <p:txBody>
          <a:bodyPr wrap="none">
            <a:spAutoFit/>
          </a:bodyPr>
          <a:lstStyle/>
          <a:p>
            <a:r>
              <a:rPr lang="en-US" sz="6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6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_Thank_You">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456445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White w/title">
    <p:spTree>
      <p:nvGrpSpPr>
        <p:cNvPr id="1" name=""/>
        <p:cNvGrpSpPr/>
        <p:nvPr/>
      </p:nvGrpSpPr>
      <p:grpSpPr>
        <a:xfrm>
          <a:off x="0" y="0"/>
          <a:ext cx="0" cy="0"/>
          <a:chOff x="0" y="0"/>
          <a:chExt cx="0" cy="0"/>
        </a:xfrm>
      </p:grpSpPr>
      <p:sp>
        <p:nvSpPr>
          <p:cNvPr id="10" name="Text Placeholder 2"/>
          <p:cNvSpPr>
            <a:spLocks noGrp="1"/>
          </p:cNvSpPr>
          <p:nvPr>
            <p:ph type="body" sz="quarter" idx="36"/>
          </p:nvPr>
        </p:nvSpPr>
        <p:spPr>
          <a:xfrm>
            <a:off x="544945" y="1256145"/>
            <a:ext cx="8154555" cy="3465484"/>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defRPr lang="en-US" sz="1800" b="0" i="0" kern="1200" spc="0" dirty="0" smtClean="0">
                <a:solidFill>
                  <a:schemeClr val="tx2"/>
                </a:solidFill>
                <a:latin typeface="Verdana" charset="0"/>
                <a:ea typeface="Verdana" panose="020B0604030504040204" pitchFamily="34" charset="0"/>
                <a:cs typeface="Verdana" panose="020B0604030504040204" pitchFamily="34" charset="0"/>
              </a:defRPr>
            </a:lvl1pPr>
            <a:lvl2pPr marL="4572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600" b="0" i="0" kern="1200" spc="0" dirty="0" smtClean="0">
                <a:solidFill>
                  <a:schemeClr val="tx2"/>
                </a:solidFill>
                <a:latin typeface="Verdana" charset="0"/>
                <a:ea typeface="Verdana" panose="020B0604030504040204" pitchFamily="34" charset="0"/>
                <a:cs typeface="Verdana" panose="020B0604030504040204" pitchFamily="34" charset="0"/>
              </a:defRPr>
            </a:lvl2pPr>
            <a:lvl3pPr marL="687388"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3pPr>
            <a:lvl4pPr marL="9144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4pPr>
            <a:lvl5pPr marL="1144588" indent="-169863"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5pPr>
            <a:lvl6pPr marL="709910" indent="-66973">
              <a:buNone/>
              <a:defRPr sz="788"/>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Rectangle 21"/>
          <p:cNvSpPr/>
          <p:nvPr userDrawn="1"/>
        </p:nvSpPr>
        <p:spPr>
          <a:xfrm flipH="1">
            <a:off x="390523" y="0"/>
            <a:ext cx="50165"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9" name="Title 1"/>
          <p:cNvSpPr>
            <a:spLocks noGrp="1"/>
          </p:cNvSpPr>
          <p:nvPr>
            <p:ph type="title" hasCustomPrompt="1"/>
          </p:nvPr>
        </p:nvSpPr>
        <p:spPr>
          <a:xfrm>
            <a:off x="544451" y="293840"/>
            <a:ext cx="8155049" cy="827821"/>
          </a:xfrm>
          <a:prstGeom prst="rect">
            <a:avLst/>
          </a:prstGeom>
        </p:spPr>
        <p:txBody>
          <a:bodyPr tIns="91440" anchor="t" anchorCtr="0">
            <a:normAutofit/>
          </a:bodyPr>
          <a:lstStyle>
            <a:lvl1pPr marL="0" indent="0" defTabSz="685800" rtl="0" eaLnBrk="1" latinLnBrk="0" hangingPunct="1">
              <a:lnSpc>
                <a:spcPct val="100000"/>
              </a:lnSpc>
              <a:spcBef>
                <a:spcPts val="750"/>
              </a:spcBef>
              <a:buFont typeface="Arial" panose="020B0604020202020204" pitchFamily="34" charset="0"/>
              <a:defRPr lang="en-US" sz="2800" b="1" i="0" spc="-60" baseline="0">
                <a:solidFill>
                  <a:schemeClr val="tx1"/>
                </a:solidFill>
                <a:latin typeface="+mj-lt"/>
                <a:ea typeface="Verdana" charset="0"/>
                <a:cs typeface="Verdana" charset="0"/>
              </a:defRPr>
            </a:lvl1pPr>
          </a:lstStyle>
          <a:p>
            <a:pPr marL="0" lvl="0" indent="0">
              <a:spcBef>
                <a:spcPts val="750"/>
              </a:spcBef>
              <a:buFont typeface="Arial" panose="020B0604020202020204" pitchFamily="34" charset="0"/>
            </a:pPr>
            <a:r>
              <a:rPr lang="en-US" dirty="0"/>
              <a:t>Add Your Title Here</a:t>
            </a:r>
          </a:p>
        </p:txBody>
      </p:sp>
      <p:sp>
        <p:nvSpPr>
          <p:cNvPr id="20" name="Rectangle 19"/>
          <p:cNvSpPr/>
          <p:nvPr userDrawn="1"/>
        </p:nvSpPr>
        <p:spPr>
          <a:xfrm flipH="1">
            <a:off x="390524" y="293841"/>
            <a:ext cx="50164" cy="6691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11" name="Slide Number Placeholder 5"/>
          <p:cNvSpPr>
            <a:spLocks noGrp="1"/>
          </p:cNvSpPr>
          <p:nvPr>
            <p:ph type="sldNum" sz="quarter" idx="4"/>
          </p:nvPr>
        </p:nvSpPr>
        <p:spPr>
          <a:xfrm>
            <a:off x="8701536" y="4931052"/>
            <a:ext cx="342900" cy="184666"/>
          </a:xfrm>
          <a:prstGeom prst="rect">
            <a:avLst/>
          </a:prstGeom>
        </p:spPr>
        <p:txBody>
          <a:bodyPr lIns="91440" tIns="45720" rIns="91440" bIns="45720" anchor="b" anchorCtr="0">
            <a:spAutoFit/>
          </a:bodyPr>
          <a:lstStyle>
            <a:lvl1pPr algn="r">
              <a:defRPr lang="en-US" sz="600" b="0" i="0" kern="1200" smtClean="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fld id="{9A68FE36-BDA6-4A87-8648-115964FC2835}" type="slidenum">
              <a:rPr lang="uk-UA" smtClean="0"/>
              <a:pPr/>
              <a:t>‹#›</a:t>
            </a:fld>
            <a:endParaRPr lang="uk-UA" dirty="0"/>
          </a:p>
        </p:txBody>
      </p:sp>
      <p:sp>
        <p:nvSpPr>
          <p:cNvPr id="14" name="Rectangle 13"/>
          <p:cNvSpPr/>
          <p:nvPr userDrawn="1"/>
        </p:nvSpPr>
        <p:spPr>
          <a:xfrm>
            <a:off x="7291998" y="4927982"/>
            <a:ext cx="1309974" cy="184666"/>
          </a:xfrm>
          <a:prstGeom prst="rect">
            <a:avLst/>
          </a:prstGeom>
        </p:spPr>
        <p:txBody>
          <a:bodyPr wrap="none">
            <a:spAutoFit/>
          </a:bodyPr>
          <a:lstStyle/>
          <a:p>
            <a:r>
              <a:rPr lang="en-US" sz="6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6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69962038"/>
      </p:ext>
    </p:extLst>
  </p:cSld>
  <p:clrMapOvr>
    <a:masterClrMapping/>
  </p:clrMapOvr>
  <p:extLst>
    <p:ext uri="{DCECCB84-F9BA-43D5-87BE-67443E8EF086}">
      <p15:sldGuideLst xmlns:p15="http://schemas.microsoft.com/office/powerpoint/2012/main">
        <p15:guide id="1" orient="horz" pos="180">
          <p15:clr>
            <a:srgbClr val="FBAE40"/>
          </p15:clr>
        </p15:guide>
        <p15:guide id="2" pos="343">
          <p15:clr>
            <a:srgbClr val="FBAE40"/>
          </p15:clr>
        </p15:guide>
        <p15:guide id="3" pos="5481">
          <p15:clr>
            <a:srgbClr val="FBAE40"/>
          </p15:clr>
        </p15:guide>
        <p15:guide id="4" orient="horz" pos="785">
          <p15:clr>
            <a:srgbClr val="FBAE40"/>
          </p15:clr>
        </p15:guide>
        <p15:guide id="5" orient="horz" pos="2897">
          <p15:clr>
            <a:srgbClr val="FBAE40"/>
          </p15:clr>
        </p15:guide>
        <p15:guide id="6" orient="horz" pos="70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White w/title">
    <p:spTree>
      <p:nvGrpSpPr>
        <p:cNvPr id="1" name=""/>
        <p:cNvGrpSpPr/>
        <p:nvPr/>
      </p:nvGrpSpPr>
      <p:grpSpPr>
        <a:xfrm>
          <a:off x="0" y="0"/>
          <a:ext cx="0" cy="0"/>
          <a:chOff x="0" y="0"/>
          <a:chExt cx="0" cy="0"/>
        </a:xfrm>
      </p:grpSpPr>
      <p:sp>
        <p:nvSpPr>
          <p:cNvPr id="10" name="Text Placeholder 2"/>
          <p:cNvSpPr>
            <a:spLocks noGrp="1"/>
          </p:cNvSpPr>
          <p:nvPr>
            <p:ph type="body" sz="quarter" idx="36"/>
          </p:nvPr>
        </p:nvSpPr>
        <p:spPr>
          <a:xfrm>
            <a:off x="544945" y="1256145"/>
            <a:ext cx="8154555" cy="3465484"/>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defRPr lang="en-US" sz="1800" b="0" i="0" kern="1200" spc="0" dirty="0" smtClean="0">
                <a:solidFill>
                  <a:schemeClr val="tx2"/>
                </a:solidFill>
                <a:latin typeface="Verdana" charset="0"/>
                <a:ea typeface="Verdana" panose="020B0604030504040204" pitchFamily="34" charset="0"/>
                <a:cs typeface="Verdana" panose="020B0604030504040204" pitchFamily="34" charset="0"/>
              </a:defRPr>
            </a:lvl1pPr>
            <a:lvl2pPr marL="4572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600" b="0" i="0" kern="1200" spc="0" dirty="0" smtClean="0">
                <a:solidFill>
                  <a:schemeClr val="tx2"/>
                </a:solidFill>
                <a:latin typeface="Verdana" charset="0"/>
                <a:ea typeface="Verdana" panose="020B0604030504040204" pitchFamily="34" charset="0"/>
                <a:cs typeface="Verdana" panose="020B0604030504040204" pitchFamily="34" charset="0"/>
              </a:defRPr>
            </a:lvl2pPr>
            <a:lvl3pPr marL="687388"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3pPr>
            <a:lvl4pPr marL="9144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4pPr>
            <a:lvl5pPr marL="1144588" indent="-169863"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5pPr>
            <a:lvl6pPr marL="709910" indent="-66973">
              <a:buNone/>
              <a:defRPr sz="788"/>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Rectangle 21"/>
          <p:cNvSpPr/>
          <p:nvPr userDrawn="1"/>
        </p:nvSpPr>
        <p:spPr>
          <a:xfrm flipH="1">
            <a:off x="390523" y="0"/>
            <a:ext cx="50165"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9" name="Title 1"/>
          <p:cNvSpPr>
            <a:spLocks noGrp="1"/>
          </p:cNvSpPr>
          <p:nvPr>
            <p:ph type="title" hasCustomPrompt="1"/>
          </p:nvPr>
        </p:nvSpPr>
        <p:spPr>
          <a:xfrm>
            <a:off x="544451" y="293840"/>
            <a:ext cx="8155049" cy="827821"/>
          </a:xfrm>
          <a:prstGeom prst="rect">
            <a:avLst/>
          </a:prstGeom>
        </p:spPr>
        <p:txBody>
          <a:bodyPr tIns="91440" anchor="t" anchorCtr="0">
            <a:normAutofit/>
          </a:bodyPr>
          <a:lstStyle>
            <a:lvl1pPr marL="0" indent="0" defTabSz="685800" rtl="0" eaLnBrk="1" latinLnBrk="0" hangingPunct="1">
              <a:lnSpc>
                <a:spcPct val="100000"/>
              </a:lnSpc>
              <a:spcBef>
                <a:spcPts val="750"/>
              </a:spcBef>
              <a:buFont typeface="Arial" panose="020B0604020202020204" pitchFamily="34" charset="0"/>
              <a:defRPr lang="en-US" sz="2800" b="1" i="0" spc="-60" baseline="0">
                <a:solidFill>
                  <a:schemeClr val="tx1"/>
                </a:solidFill>
                <a:latin typeface="+mj-lt"/>
                <a:ea typeface="Verdana" charset="0"/>
                <a:cs typeface="Verdana" charset="0"/>
              </a:defRPr>
            </a:lvl1pPr>
          </a:lstStyle>
          <a:p>
            <a:pPr marL="0" lvl="0" indent="0">
              <a:spcBef>
                <a:spcPts val="750"/>
              </a:spcBef>
              <a:buFont typeface="Arial" panose="020B0604020202020204" pitchFamily="34" charset="0"/>
            </a:pPr>
            <a:r>
              <a:rPr lang="en-US" dirty="0"/>
              <a:t>Add Your Title Here</a:t>
            </a:r>
          </a:p>
        </p:txBody>
      </p:sp>
      <p:sp>
        <p:nvSpPr>
          <p:cNvPr id="20" name="Rectangle 19"/>
          <p:cNvSpPr/>
          <p:nvPr userDrawn="1"/>
        </p:nvSpPr>
        <p:spPr>
          <a:xfrm flipH="1">
            <a:off x="390524" y="293841"/>
            <a:ext cx="50164" cy="6691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11" name="Slide Number Placeholder 5"/>
          <p:cNvSpPr>
            <a:spLocks noGrp="1"/>
          </p:cNvSpPr>
          <p:nvPr>
            <p:ph type="sldNum" sz="quarter" idx="4"/>
          </p:nvPr>
        </p:nvSpPr>
        <p:spPr>
          <a:xfrm>
            <a:off x="8701536" y="4931052"/>
            <a:ext cx="342900" cy="184666"/>
          </a:xfrm>
          <a:prstGeom prst="rect">
            <a:avLst/>
          </a:prstGeom>
        </p:spPr>
        <p:txBody>
          <a:bodyPr lIns="91440" tIns="45720" rIns="91440" bIns="45720" anchor="b" anchorCtr="0">
            <a:spAutoFit/>
          </a:bodyPr>
          <a:lstStyle>
            <a:lvl1pPr algn="r">
              <a:defRPr lang="en-US" sz="600" b="0" i="0" kern="1200" smtClean="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fld id="{9A68FE36-BDA6-4A87-8648-115964FC2835}" type="slidenum">
              <a:rPr lang="uk-UA" smtClean="0"/>
              <a:pPr/>
              <a:t>‹#›</a:t>
            </a:fld>
            <a:endParaRPr lang="uk-UA" dirty="0"/>
          </a:p>
        </p:txBody>
      </p:sp>
      <p:sp>
        <p:nvSpPr>
          <p:cNvPr id="14" name="Rectangle 13"/>
          <p:cNvSpPr/>
          <p:nvPr userDrawn="1"/>
        </p:nvSpPr>
        <p:spPr>
          <a:xfrm>
            <a:off x="7291998" y="4927982"/>
            <a:ext cx="1309974" cy="184666"/>
          </a:xfrm>
          <a:prstGeom prst="rect">
            <a:avLst/>
          </a:prstGeom>
        </p:spPr>
        <p:txBody>
          <a:bodyPr wrap="none">
            <a:spAutoFit/>
          </a:bodyPr>
          <a:lstStyle/>
          <a:p>
            <a:r>
              <a:rPr lang="en-US" sz="6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6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01675477"/>
      </p:ext>
    </p:extLst>
  </p:cSld>
  <p:clrMapOvr>
    <a:masterClrMapping/>
  </p:clrMapOvr>
  <p:extLst>
    <p:ext uri="{DCECCB84-F9BA-43D5-87BE-67443E8EF086}">
      <p15:sldGuideLst xmlns:p15="http://schemas.microsoft.com/office/powerpoint/2012/main">
        <p15:guide id="1" orient="horz" pos="180">
          <p15:clr>
            <a:srgbClr val="FBAE40"/>
          </p15:clr>
        </p15:guide>
        <p15:guide id="2" pos="343">
          <p15:clr>
            <a:srgbClr val="FBAE40"/>
          </p15:clr>
        </p15:guide>
        <p15:guide id="3" pos="5481">
          <p15:clr>
            <a:srgbClr val="FBAE40"/>
          </p15:clr>
        </p15:guide>
        <p15:guide id="4" orient="horz" pos="785">
          <p15:clr>
            <a:srgbClr val="FBAE40"/>
          </p15:clr>
        </p15:guide>
        <p15:guide id="5" orient="horz" pos="2897">
          <p15:clr>
            <a:srgbClr val="FBAE40"/>
          </p15:clr>
        </p15:guide>
        <p15:guide id="6" orient="horz" pos="7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White w/title &amp; Subtitle">
    <p:spTree>
      <p:nvGrpSpPr>
        <p:cNvPr id="1" name=""/>
        <p:cNvGrpSpPr/>
        <p:nvPr/>
      </p:nvGrpSpPr>
      <p:grpSpPr>
        <a:xfrm>
          <a:off x="0" y="0"/>
          <a:ext cx="0" cy="0"/>
          <a:chOff x="0" y="0"/>
          <a:chExt cx="0" cy="0"/>
        </a:xfrm>
      </p:grpSpPr>
      <p:sp>
        <p:nvSpPr>
          <p:cNvPr id="22" name="Rectangle 21"/>
          <p:cNvSpPr/>
          <p:nvPr userDrawn="1"/>
        </p:nvSpPr>
        <p:spPr>
          <a:xfrm flipH="1">
            <a:off x="390523" y="0"/>
            <a:ext cx="50165"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20" name="Rectangle 19"/>
          <p:cNvSpPr/>
          <p:nvPr userDrawn="1"/>
        </p:nvSpPr>
        <p:spPr>
          <a:xfrm flipH="1">
            <a:off x="390523" y="293840"/>
            <a:ext cx="50164" cy="9596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11" name="Title 1"/>
          <p:cNvSpPr>
            <a:spLocks noGrp="1"/>
          </p:cNvSpPr>
          <p:nvPr>
            <p:ph type="title" hasCustomPrompt="1"/>
          </p:nvPr>
        </p:nvSpPr>
        <p:spPr>
          <a:xfrm>
            <a:off x="544451" y="293840"/>
            <a:ext cx="8155049" cy="538011"/>
          </a:xfrm>
          <a:prstGeom prst="rect">
            <a:avLst/>
          </a:prstGeom>
        </p:spPr>
        <p:txBody>
          <a:bodyPr tIns="91440" bIns="0" anchor="t" anchorCtr="0">
            <a:normAutofit/>
          </a:bodyPr>
          <a:lstStyle>
            <a:lvl1pPr marL="0" indent="0" defTabSz="685800" rtl="0" eaLnBrk="1" latinLnBrk="0" hangingPunct="1">
              <a:lnSpc>
                <a:spcPct val="100000"/>
              </a:lnSpc>
              <a:spcBef>
                <a:spcPts val="750"/>
              </a:spcBef>
              <a:buFont typeface="Arial" panose="020B0604020202020204" pitchFamily="34" charset="0"/>
              <a:defRPr lang="en-US" sz="2800" b="1" i="0" spc="-60" baseline="0">
                <a:solidFill>
                  <a:schemeClr val="tx1"/>
                </a:solidFill>
                <a:latin typeface="+mj-lt"/>
                <a:ea typeface="Verdana" charset="0"/>
                <a:cs typeface="Verdana" charset="0"/>
              </a:defRPr>
            </a:lvl1pPr>
          </a:lstStyle>
          <a:p>
            <a:pPr marL="0" lvl="0" indent="0">
              <a:spcBef>
                <a:spcPts val="750"/>
              </a:spcBef>
              <a:buFont typeface="Arial" panose="020B0604020202020204" pitchFamily="34" charset="0"/>
            </a:pPr>
            <a:r>
              <a:rPr lang="en-US" dirty="0"/>
              <a:t>Add Your Title Here</a:t>
            </a:r>
          </a:p>
        </p:txBody>
      </p:sp>
      <p:sp>
        <p:nvSpPr>
          <p:cNvPr id="14" name="Text Placeholder 2"/>
          <p:cNvSpPr>
            <a:spLocks noGrp="1"/>
          </p:cNvSpPr>
          <p:nvPr>
            <p:ph type="body" sz="quarter" idx="36"/>
          </p:nvPr>
        </p:nvSpPr>
        <p:spPr>
          <a:xfrm>
            <a:off x="544451" y="1784197"/>
            <a:ext cx="8155049" cy="2814791"/>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defRPr lang="en-US" sz="1800" b="0" i="0" kern="1200" spc="0" dirty="0" smtClean="0">
                <a:solidFill>
                  <a:schemeClr val="tx2"/>
                </a:solidFill>
                <a:latin typeface="Verdana" charset="0"/>
                <a:ea typeface="Verdana" panose="020B0604030504040204" pitchFamily="34" charset="0"/>
                <a:cs typeface="Verdana" panose="020B0604030504040204" pitchFamily="34" charset="0"/>
              </a:defRPr>
            </a:lvl1pPr>
            <a:lvl2pPr marL="4572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600" b="0" i="0" kern="1200" spc="0" dirty="0" smtClean="0">
                <a:solidFill>
                  <a:schemeClr val="tx2"/>
                </a:solidFill>
                <a:latin typeface="Verdana" charset="0"/>
                <a:ea typeface="Verdana" panose="020B0604030504040204" pitchFamily="34" charset="0"/>
                <a:cs typeface="Verdana" panose="020B0604030504040204" pitchFamily="34" charset="0"/>
              </a:defRPr>
            </a:lvl2pPr>
            <a:lvl3pPr marL="687388"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3pPr>
            <a:lvl4pPr marL="9144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4pPr>
            <a:lvl5pPr marL="1144588" indent="-169863"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5pPr>
            <a:lvl6pPr marL="709910" indent="-66973">
              <a:buNone/>
              <a:defRPr sz="788"/>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21"/>
          <p:cNvSpPr>
            <a:spLocks noGrp="1"/>
          </p:cNvSpPr>
          <p:nvPr>
            <p:ph type="body" sz="quarter" idx="11" hasCustomPrompt="1"/>
          </p:nvPr>
        </p:nvSpPr>
        <p:spPr>
          <a:xfrm>
            <a:off x="544449" y="831851"/>
            <a:ext cx="8155050" cy="421664"/>
          </a:xfrm>
          <a:prstGeom prst="rect">
            <a:avLst/>
          </a:prstGeom>
        </p:spPr>
        <p:txBody>
          <a:bodyPr lIns="91440" tIns="0" rIns="9144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solidFill>
                  <a:schemeClr val="tx2"/>
                </a:solidFill>
                <a:latin typeface="+mj-lt"/>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Add Subtitle Here</a:t>
            </a:r>
          </a:p>
        </p:txBody>
      </p:sp>
      <p:sp>
        <p:nvSpPr>
          <p:cNvPr id="10" name="Slide Number Placeholder 5"/>
          <p:cNvSpPr>
            <a:spLocks noGrp="1"/>
          </p:cNvSpPr>
          <p:nvPr>
            <p:ph type="sldNum" sz="quarter" idx="4"/>
          </p:nvPr>
        </p:nvSpPr>
        <p:spPr>
          <a:xfrm>
            <a:off x="8701536" y="4931052"/>
            <a:ext cx="342900" cy="184666"/>
          </a:xfrm>
          <a:prstGeom prst="rect">
            <a:avLst/>
          </a:prstGeom>
        </p:spPr>
        <p:txBody>
          <a:bodyPr lIns="91440" tIns="45720" rIns="91440" bIns="45720" anchor="b" anchorCtr="0">
            <a:spAutoFit/>
          </a:bodyPr>
          <a:lstStyle>
            <a:lvl1pPr algn="r">
              <a:defRPr lang="en-US" sz="600" b="0" i="0" kern="1200" smtClean="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fld id="{9A68FE36-BDA6-4A87-8648-115964FC2835}" type="slidenum">
              <a:rPr lang="uk-UA" smtClean="0"/>
              <a:pPr/>
              <a:t>‹#›</a:t>
            </a:fld>
            <a:endParaRPr lang="uk-UA" dirty="0"/>
          </a:p>
        </p:txBody>
      </p:sp>
      <p:sp>
        <p:nvSpPr>
          <p:cNvPr id="13" name="Rectangle 12"/>
          <p:cNvSpPr/>
          <p:nvPr userDrawn="1"/>
        </p:nvSpPr>
        <p:spPr>
          <a:xfrm>
            <a:off x="7291998" y="4927982"/>
            <a:ext cx="1309974" cy="184666"/>
          </a:xfrm>
          <a:prstGeom prst="rect">
            <a:avLst/>
          </a:prstGeom>
        </p:spPr>
        <p:txBody>
          <a:bodyPr wrap="none">
            <a:spAutoFit/>
          </a:bodyPr>
          <a:lstStyle/>
          <a:p>
            <a:r>
              <a:rPr lang="en-US" sz="6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6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extLst>
    <p:ext uri="{DCECCB84-F9BA-43D5-87BE-67443E8EF086}">
      <p15:sldGuideLst xmlns:p15="http://schemas.microsoft.com/office/powerpoint/2012/main">
        <p15:guide id="1" orient="horz" pos="180">
          <p15:clr>
            <a:srgbClr val="FBAE40"/>
          </p15:clr>
        </p15:guide>
        <p15:guide id="2" pos="343">
          <p15:clr>
            <a:srgbClr val="FBAE40"/>
          </p15:clr>
        </p15:guide>
        <p15:guide id="3" pos="5481">
          <p15:clr>
            <a:srgbClr val="FBAE40"/>
          </p15:clr>
        </p15:guide>
        <p15:guide id="4" orient="horz" pos="785">
          <p15:clr>
            <a:srgbClr val="FBAE40"/>
          </p15:clr>
        </p15:guide>
        <p15:guide id="5" orient="horz" pos="2897">
          <p15:clr>
            <a:srgbClr val="FBAE40"/>
          </p15:clr>
        </p15:guide>
        <p15:guide id="6" orient="horz" pos="70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1 Column - Light">
    <p:spTree>
      <p:nvGrpSpPr>
        <p:cNvPr id="1" name=""/>
        <p:cNvGrpSpPr/>
        <p:nvPr/>
      </p:nvGrpSpPr>
      <p:grpSpPr>
        <a:xfrm>
          <a:off x="0" y="0"/>
          <a:ext cx="0" cy="0"/>
          <a:chOff x="0" y="0"/>
          <a:chExt cx="0" cy="0"/>
        </a:xfrm>
      </p:grpSpPr>
      <p:sp>
        <p:nvSpPr>
          <p:cNvPr id="19" name="Rectangle 18"/>
          <p:cNvSpPr/>
          <p:nvPr userDrawn="1"/>
        </p:nvSpPr>
        <p:spPr>
          <a:xfrm flipH="1">
            <a:off x="390523" y="0"/>
            <a:ext cx="50165"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9" name="Title 1"/>
          <p:cNvSpPr>
            <a:spLocks noGrp="1"/>
          </p:cNvSpPr>
          <p:nvPr>
            <p:ph type="title" hasCustomPrompt="1"/>
          </p:nvPr>
        </p:nvSpPr>
        <p:spPr>
          <a:xfrm>
            <a:off x="544451" y="293840"/>
            <a:ext cx="8155049" cy="827821"/>
          </a:xfrm>
          <a:prstGeom prst="rect">
            <a:avLst/>
          </a:prstGeom>
        </p:spPr>
        <p:txBody>
          <a:bodyPr tIns="91440" anchor="t" anchorCtr="0">
            <a:normAutofit/>
          </a:bodyPr>
          <a:lstStyle>
            <a:lvl1pPr marL="0" indent="0" defTabSz="685800" rtl="0" eaLnBrk="1" latinLnBrk="0" hangingPunct="1">
              <a:lnSpc>
                <a:spcPct val="100000"/>
              </a:lnSpc>
              <a:spcBef>
                <a:spcPts val="750"/>
              </a:spcBef>
              <a:buFont typeface="Arial" panose="020B0604020202020204" pitchFamily="34" charset="0"/>
              <a:defRPr lang="en-US" sz="2800" b="1" i="0" spc="-60" baseline="0">
                <a:solidFill>
                  <a:schemeClr val="tx1"/>
                </a:solidFill>
                <a:latin typeface="+mj-lt"/>
                <a:ea typeface="Verdana" charset="0"/>
                <a:cs typeface="Verdana" charset="0"/>
              </a:defRPr>
            </a:lvl1pPr>
          </a:lstStyle>
          <a:p>
            <a:pPr marL="0" lvl="0" indent="0">
              <a:spcBef>
                <a:spcPts val="750"/>
              </a:spcBef>
              <a:buFont typeface="Arial" panose="020B0604020202020204" pitchFamily="34" charset="0"/>
            </a:pPr>
            <a:r>
              <a:rPr lang="en-US" dirty="0"/>
              <a:t>Add Your Title Here</a:t>
            </a:r>
          </a:p>
        </p:txBody>
      </p:sp>
      <p:sp>
        <p:nvSpPr>
          <p:cNvPr id="20" name="Rectangle 19"/>
          <p:cNvSpPr/>
          <p:nvPr userDrawn="1"/>
        </p:nvSpPr>
        <p:spPr>
          <a:xfrm flipH="1">
            <a:off x="390524" y="293841"/>
            <a:ext cx="50164" cy="6691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15" name="Text Placeholder 2"/>
          <p:cNvSpPr>
            <a:spLocks noGrp="1"/>
          </p:cNvSpPr>
          <p:nvPr>
            <p:ph type="body" sz="quarter" idx="43"/>
          </p:nvPr>
        </p:nvSpPr>
        <p:spPr>
          <a:xfrm>
            <a:off x="556260" y="1246188"/>
            <a:ext cx="2513530" cy="3352800"/>
          </a:xfrm>
          <a:prstGeom prst="rect">
            <a:avLst/>
          </a:prstGeom>
        </p:spPr>
        <p:txBody>
          <a:bodyPr vert="horz"/>
          <a:lstStyle>
            <a:lvl1pPr marL="171450" indent="-171450" algn="l" defTabSz="685800" rtl="0" eaLnBrk="1" latinLnBrk="0" hangingPunct="1">
              <a:lnSpc>
                <a:spcPct val="90000"/>
              </a:lnSpc>
              <a:spcBef>
                <a:spcPts val="0"/>
              </a:spcBef>
              <a:spcAft>
                <a:spcPts val="300"/>
              </a:spcAft>
              <a:buClr>
                <a:schemeClr val="accent1"/>
              </a:buClr>
              <a:buSzPct val="100000"/>
              <a:buFont typeface="Wingdings" panose="05000000000000000000" pitchFamily="2" charset="2"/>
              <a:buChar char="§"/>
              <a:defRPr lang="en-US" sz="1600" b="0" i="0" kern="1200" spc="0" dirty="0" smtClean="0">
                <a:solidFill>
                  <a:schemeClr val="tx2"/>
                </a:solidFill>
                <a:latin typeface="Verdana" charset="0"/>
                <a:ea typeface="Verdana" panose="020B0604030504040204" pitchFamily="34" charset="0"/>
                <a:cs typeface="Verdana" panose="020B0604030504040204" pitchFamily="34" charset="0"/>
              </a:defRPr>
            </a:lvl1pPr>
            <a:lvl2pPr marL="457200" indent="-171450" algn="l" defTabSz="685800" rtl="0" eaLnBrk="1" latinLnBrk="0" hangingPunct="1">
              <a:lnSpc>
                <a:spcPct val="90000"/>
              </a:lnSpc>
              <a:spcBef>
                <a:spcPts val="0"/>
              </a:spcBef>
              <a:spcAft>
                <a:spcPts val="300"/>
              </a:spcAft>
              <a:buClr>
                <a:schemeClr val="accent1"/>
              </a:buClr>
              <a:buSzPct val="100000"/>
              <a:buFont typeface=".AppleSystemUIFont" charset="-120"/>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2pPr>
            <a:lvl3pPr marL="687388" indent="-171450" algn="l" defTabSz="685800" rtl="0" eaLnBrk="1" latinLnBrk="0" hangingPunct="1">
              <a:lnSpc>
                <a:spcPct val="90000"/>
              </a:lnSpc>
              <a:spcBef>
                <a:spcPts val="0"/>
              </a:spcBef>
              <a:spcAft>
                <a:spcPts val="300"/>
              </a:spcAft>
              <a:buClr>
                <a:schemeClr val="accent1"/>
              </a:buClr>
              <a:buSzPct val="100000"/>
              <a:buFont typeface="Wingdings" panose="05000000000000000000" pitchFamily="2" charset="2"/>
              <a:buChar char="§"/>
              <a:tabLst/>
              <a:defRPr lang="en-US" sz="1200" b="0" i="0" kern="1200" spc="0" dirty="0" smtClean="0">
                <a:solidFill>
                  <a:schemeClr val="tx2"/>
                </a:solidFill>
                <a:latin typeface="Verdana" charset="0"/>
                <a:ea typeface="Verdana" panose="020B0604030504040204" pitchFamily="34" charset="0"/>
                <a:cs typeface="Verdana" panose="020B0604030504040204" pitchFamily="34" charset="0"/>
              </a:defRPr>
            </a:lvl3pPr>
            <a:lvl4pPr marL="914400" indent="-171450" algn="l" defTabSz="685800" rtl="0" eaLnBrk="1" latinLnBrk="0" hangingPunct="1">
              <a:lnSpc>
                <a:spcPct val="90000"/>
              </a:lnSpc>
              <a:spcBef>
                <a:spcPts val="0"/>
              </a:spcBef>
              <a:spcAft>
                <a:spcPts val="300"/>
              </a:spcAft>
              <a:buClr>
                <a:schemeClr val="accent1"/>
              </a:buClr>
              <a:buSzPct val="100000"/>
              <a:buFont typeface=".AppleSystemUIFont" charset="-120"/>
              <a:buChar char="–"/>
              <a:tabLst/>
              <a:defRPr lang="en-US" sz="1200" b="0" i="0" kern="1200" spc="0" dirty="0" smtClean="0">
                <a:solidFill>
                  <a:schemeClr val="tx2"/>
                </a:solidFill>
                <a:latin typeface="Verdana" charset="0"/>
                <a:ea typeface="Verdana" panose="020B0604030504040204" pitchFamily="34" charset="0"/>
                <a:cs typeface="Verdana" panose="020B0604030504040204" pitchFamily="34" charset="0"/>
              </a:defRPr>
            </a:lvl4pPr>
            <a:lvl5pPr marL="1144588" indent="-169863" algn="l" defTabSz="685800" rtl="0" eaLnBrk="1" latinLnBrk="0" hangingPunct="1">
              <a:lnSpc>
                <a:spcPct val="90000"/>
              </a:lnSpc>
              <a:spcBef>
                <a:spcPts val="0"/>
              </a:spcBef>
              <a:spcAft>
                <a:spcPts val="300"/>
              </a:spcAft>
              <a:buClr>
                <a:schemeClr val="accent1"/>
              </a:buClr>
              <a:buSzPct val="100000"/>
              <a:buFont typeface="Wingdings" panose="05000000000000000000" pitchFamily="2" charset="2"/>
              <a:buChar char="§"/>
              <a:tabLst/>
              <a:defRPr lang="en-US" sz="1200" b="0" i="0" kern="1200" spc="0" dirty="0" smtClean="0">
                <a:solidFill>
                  <a:schemeClr val="tx2"/>
                </a:solidFill>
                <a:latin typeface="Verdana" charset="0"/>
                <a:ea typeface="Verdana" panose="020B0604030504040204" pitchFamily="34" charset="0"/>
                <a:cs typeface="Verdana" panose="020B0604030504040204" pitchFamily="34" charset="0"/>
              </a:defRPr>
            </a:lvl5pPr>
            <a:lvl6pPr marL="709910" indent="-66973">
              <a:buNone/>
              <a:defRPr sz="788"/>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p:cNvSpPr>
            <a:spLocks noGrp="1"/>
          </p:cNvSpPr>
          <p:nvPr>
            <p:ph type="sldNum" sz="quarter" idx="4"/>
          </p:nvPr>
        </p:nvSpPr>
        <p:spPr>
          <a:xfrm>
            <a:off x="8701536" y="4931052"/>
            <a:ext cx="342900" cy="184666"/>
          </a:xfrm>
          <a:prstGeom prst="rect">
            <a:avLst/>
          </a:prstGeom>
        </p:spPr>
        <p:txBody>
          <a:bodyPr lIns="91440" tIns="45720" rIns="91440" bIns="45720" anchor="b" anchorCtr="0">
            <a:spAutoFit/>
          </a:bodyPr>
          <a:lstStyle>
            <a:lvl1pPr algn="r">
              <a:defRPr lang="en-US" sz="600" b="0" i="0" kern="1200" smtClean="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fld id="{9A68FE36-BDA6-4A87-8648-115964FC2835}" type="slidenum">
              <a:rPr lang="uk-UA" smtClean="0"/>
              <a:pPr/>
              <a:t>‹#›</a:t>
            </a:fld>
            <a:endParaRPr lang="uk-UA" dirty="0"/>
          </a:p>
        </p:txBody>
      </p:sp>
      <p:sp>
        <p:nvSpPr>
          <p:cNvPr id="16" name="Rectangle 15"/>
          <p:cNvSpPr/>
          <p:nvPr userDrawn="1"/>
        </p:nvSpPr>
        <p:spPr>
          <a:xfrm>
            <a:off x="7291998" y="4927982"/>
            <a:ext cx="1309974" cy="184666"/>
          </a:xfrm>
          <a:prstGeom prst="rect">
            <a:avLst/>
          </a:prstGeom>
        </p:spPr>
        <p:txBody>
          <a:bodyPr wrap="none">
            <a:spAutoFit/>
          </a:bodyPr>
          <a:lstStyle/>
          <a:p>
            <a:r>
              <a:rPr lang="en-US" sz="6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6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6" name="Content Placeholder 2"/>
          <p:cNvSpPr txBox="1">
            <a:spLocks/>
          </p:cNvSpPr>
          <p:nvPr userDrawn="1"/>
        </p:nvSpPr>
        <p:spPr>
          <a:xfrm>
            <a:off x="3197086" y="1415501"/>
            <a:ext cx="5504001" cy="3183487"/>
          </a:xfrm>
          <a:prstGeom prst="rect">
            <a:avLst/>
          </a:prstGeom>
          <a:solidFill>
            <a:schemeClr val="tx1">
              <a:lumMod val="20000"/>
              <a:lumOff val="80000"/>
              <a:alpha val="10000"/>
            </a:schemeClr>
          </a:solidFill>
          <a:ln w="12700">
            <a:solidFill>
              <a:schemeClr val="tx2">
                <a:lumMod val="40000"/>
                <a:lumOff val="60000"/>
              </a:schemeClr>
            </a:solidFill>
          </a:ln>
        </p:spPr>
        <p:txBody>
          <a:bodyPr vert="horz" lIns="274320" tIns="365760" rIns="274320" bIns="182880" rtlCol="0">
            <a:normAutofit/>
          </a:bodyPr>
          <a:lstStyle>
            <a:lvl1pPr marL="228600" indent="-228600" algn="l" defTabSz="914400" rtl="0" eaLnBrk="1" latinLnBrk="0" hangingPunct="1">
              <a:lnSpc>
                <a:spcPct val="100000"/>
              </a:lnSpc>
              <a:spcBef>
                <a:spcPts val="1000"/>
              </a:spcBef>
              <a:spcAft>
                <a:spcPts val="800"/>
              </a:spcAft>
              <a:buFont typeface="Arial"/>
              <a:buChar char="•"/>
              <a:defRPr sz="2800" b="0" i="0" kern="1200">
                <a:solidFill>
                  <a:schemeClr val="tx1"/>
                </a:solidFill>
                <a:latin typeface="Helvetica Neue" charset="0"/>
                <a:ea typeface="Helvetica Neue" charset="0"/>
                <a:cs typeface="Helvetica Neue" charset="0"/>
              </a:defRPr>
            </a:lvl1pPr>
            <a:lvl2pPr marL="685800" indent="-228600" algn="l" defTabSz="914400" rtl="0" eaLnBrk="1" latinLnBrk="0" hangingPunct="1">
              <a:lnSpc>
                <a:spcPct val="100000"/>
              </a:lnSpc>
              <a:spcBef>
                <a:spcPts val="500"/>
              </a:spcBef>
              <a:spcAft>
                <a:spcPts val="800"/>
              </a:spcAft>
              <a:buFont typeface="Arial"/>
              <a:buChar char="•"/>
              <a:defRPr sz="2400" b="0" i="0" kern="1200">
                <a:solidFill>
                  <a:schemeClr val="tx1"/>
                </a:solidFill>
                <a:latin typeface="Helvetica Neue" charset="0"/>
                <a:ea typeface="Helvetica Neue" charset="0"/>
                <a:cs typeface="Helvetica Neue" charset="0"/>
              </a:defRPr>
            </a:lvl2pPr>
            <a:lvl3pPr marL="1143000" indent="-228600" algn="l" defTabSz="914400" rtl="0" eaLnBrk="1" latinLnBrk="0" hangingPunct="1">
              <a:lnSpc>
                <a:spcPct val="100000"/>
              </a:lnSpc>
              <a:spcBef>
                <a:spcPts val="500"/>
              </a:spcBef>
              <a:spcAft>
                <a:spcPts val="800"/>
              </a:spcAft>
              <a:buFont typeface="Arial"/>
              <a:buChar char="•"/>
              <a:defRPr sz="2000" b="0" i="0" kern="1200">
                <a:solidFill>
                  <a:schemeClr val="tx1"/>
                </a:solidFill>
                <a:latin typeface="Helvetica Neue" charset="0"/>
                <a:ea typeface="Helvetica Neue" charset="0"/>
                <a:cs typeface="Helvetica Neue" charset="0"/>
              </a:defRPr>
            </a:lvl3pPr>
            <a:lvl4pPr marL="1600200" indent="-228600" algn="l" defTabSz="914400" rtl="0" eaLnBrk="1" latinLnBrk="0" hangingPunct="1">
              <a:lnSpc>
                <a:spcPct val="100000"/>
              </a:lnSpc>
              <a:spcBef>
                <a:spcPts val="500"/>
              </a:spcBef>
              <a:spcAft>
                <a:spcPts val="800"/>
              </a:spcAft>
              <a:buFont typeface="Arial"/>
              <a:buChar char="•"/>
              <a:defRPr sz="1800" b="0" i="0" kern="1200">
                <a:solidFill>
                  <a:schemeClr val="tx1"/>
                </a:solidFill>
                <a:latin typeface="Helvetica Neue" charset="0"/>
                <a:ea typeface="Helvetica Neue" charset="0"/>
                <a:cs typeface="Helvetica Neue" charset="0"/>
              </a:defRPr>
            </a:lvl4pPr>
            <a:lvl5pPr marL="2057400" indent="-228600" algn="l" defTabSz="914400" rtl="0" eaLnBrk="1" latinLnBrk="0" hangingPunct="1">
              <a:lnSpc>
                <a:spcPct val="100000"/>
              </a:lnSpc>
              <a:spcBef>
                <a:spcPts val="500"/>
              </a:spcBef>
              <a:spcAft>
                <a:spcPts val="800"/>
              </a:spcAft>
              <a:buFont typeface="Arial"/>
              <a:buChar char="•"/>
              <a:defRPr sz="1800" b="0" i="0" kern="1200">
                <a:solidFill>
                  <a:schemeClr val="tx1"/>
                </a:solidFill>
                <a:latin typeface="Helvetica Neue" charset="0"/>
                <a:ea typeface="Helvetica Neue" charset="0"/>
                <a:cs typeface="Helvetica Ne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spcAft>
                <a:spcPts val="0"/>
              </a:spcAft>
              <a:buNone/>
            </a:pPr>
            <a:endParaRPr lang="en-US" sz="900" b="0" i="0" dirty="0">
              <a:solidFill>
                <a:srgbClr val="000000"/>
              </a:solidFill>
              <a:latin typeface="Consolas" charset="0"/>
              <a:ea typeface="Consolas" charset="0"/>
              <a:cs typeface="Consolas" charset="0"/>
            </a:endParaRPr>
          </a:p>
        </p:txBody>
      </p:sp>
      <p:sp>
        <p:nvSpPr>
          <p:cNvPr id="27" name="Rectangle 26"/>
          <p:cNvSpPr/>
          <p:nvPr userDrawn="1"/>
        </p:nvSpPr>
        <p:spPr>
          <a:xfrm>
            <a:off x="3196399" y="1246188"/>
            <a:ext cx="5504688" cy="274320"/>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 Placeholder 2"/>
          <p:cNvSpPr>
            <a:spLocks noGrp="1"/>
          </p:cNvSpPr>
          <p:nvPr>
            <p:ph type="body" sz="quarter" idx="44" hasCustomPrompt="1"/>
          </p:nvPr>
        </p:nvSpPr>
        <p:spPr>
          <a:xfrm>
            <a:off x="3304587" y="1617974"/>
            <a:ext cx="5286722" cy="2883548"/>
          </a:xfrm>
          <a:prstGeom prst="rect">
            <a:avLst/>
          </a:prstGeom>
        </p:spPr>
        <p:txBody>
          <a:bodyPr vert="horz">
            <a:normAutofit/>
          </a:bodyPr>
          <a:lstStyle>
            <a:lvl1pPr marL="0" indent="0" algn="l" defTabSz="685800" rtl="0" eaLnBrk="1" latinLnBrk="0" hangingPunct="1">
              <a:lnSpc>
                <a:spcPct val="90000"/>
              </a:lnSpc>
              <a:spcBef>
                <a:spcPts val="0"/>
              </a:spcBef>
              <a:spcAft>
                <a:spcPts val="300"/>
              </a:spcAft>
              <a:buClr>
                <a:schemeClr val="accent1"/>
              </a:buClr>
              <a:buSzPct val="100000"/>
              <a:buFont typeface="Arial" charset="0"/>
              <a:buNone/>
              <a:defRPr lang="en-US" sz="800" b="0" i="0" kern="1200" spc="0" dirty="0" smtClean="0">
                <a:solidFill>
                  <a:schemeClr val="tx1"/>
                </a:solidFill>
                <a:latin typeface="Consolas" charset="0"/>
                <a:ea typeface="Consolas" charset="0"/>
                <a:cs typeface="Consolas" charset="0"/>
              </a:defRPr>
            </a:lvl1pPr>
            <a:lvl2pPr marL="285750"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400" b="0" i="0" kern="1200" spc="0" dirty="0" smtClean="0">
                <a:solidFill>
                  <a:schemeClr val="tx1">
                    <a:lumMod val="50000"/>
                    <a:lumOff val="50000"/>
                  </a:schemeClr>
                </a:solidFill>
                <a:latin typeface="Consolas" charset="0"/>
                <a:ea typeface="Consolas" charset="0"/>
                <a:cs typeface="Consolas" charset="0"/>
              </a:defRPr>
            </a:lvl2pPr>
            <a:lvl3pPr marL="515938"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200" b="0" i="0" kern="1200" spc="0" dirty="0" smtClean="0">
                <a:solidFill>
                  <a:schemeClr val="tx1">
                    <a:lumMod val="50000"/>
                    <a:lumOff val="50000"/>
                  </a:schemeClr>
                </a:solidFill>
                <a:latin typeface="Consolas" charset="0"/>
                <a:ea typeface="Consolas" charset="0"/>
                <a:cs typeface="Consolas" charset="0"/>
              </a:defRPr>
            </a:lvl3pPr>
            <a:lvl4pPr marL="742950"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200" b="0" i="0" kern="1200" spc="0" dirty="0" smtClean="0">
                <a:solidFill>
                  <a:schemeClr val="tx1">
                    <a:lumMod val="50000"/>
                    <a:lumOff val="50000"/>
                  </a:schemeClr>
                </a:solidFill>
                <a:latin typeface="Consolas" charset="0"/>
                <a:ea typeface="Consolas" charset="0"/>
                <a:cs typeface="Consolas" charset="0"/>
              </a:defRPr>
            </a:lvl4pPr>
            <a:lvl5pPr marL="974725"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200" b="0" i="0" kern="1200" spc="0" dirty="0" smtClean="0">
                <a:solidFill>
                  <a:schemeClr val="tx1">
                    <a:lumMod val="50000"/>
                    <a:lumOff val="50000"/>
                  </a:schemeClr>
                </a:solidFill>
                <a:latin typeface="Consolas" charset="0"/>
                <a:ea typeface="Consolas" charset="0"/>
                <a:cs typeface="Consolas" charset="0"/>
              </a:defRPr>
            </a:lvl5pPr>
            <a:lvl6pPr marL="709910" indent="-66973">
              <a:buNone/>
              <a:defRPr sz="788"/>
            </a:lvl6pPr>
          </a:lstStyle>
          <a:p>
            <a:pPr lvl="0"/>
            <a:r>
              <a:rPr lang="en-US" dirty="0"/>
              <a:t>Edit Code</a:t>
            </a:r>
          </a:p>
        </p:txBody>
      </p:sp>
      <p:sp>
        <p:nvSpPr>
          <p:cNvPr id="29" name="Text Placeholder 2"/>
          <p:cNvSpPr>
            <a:spLocks noGrp="1"/>
          </p:cNvSpPr>
          <p:nvPr>
            <p:ph type="body" sz="quarter" idx="45" hasCustomPrompt="1"/>
          </p:nvPr>
        </p:nvSpPr>
        <p:spPr>
          <a:xfrm>
            <a:off x="3304587" y="1289091"/>
            <a:ext cx="5225159" cy="172214"/>
          </a:xfrm>
          <a:prstGeom prst="rect">
            <a:avLst/>
          </a:prstGeom>
        </p:spPr>
        <p:txBody>
          <a:bodyPr vert="horz">
            <a:noAutofit/>
          </a:bodyPr>
          <a:lstStyle>
            <a:lvl1pPr marL="0" indent="0" algn="ctr" defTabSz="685800" rtl="0" eaLnBrk="1" latinLnBrk="0" hangingPunct="1">
              <a:lnSpc>
                <a:spcPct val="90000"/>
              </a:lnSpc>
              <a:spcBef>
                <a:spcPts val="0"/>
              </a:spcBef>
              <a:spcAft>
                <a:spcPts val="300"/>
              </a:spcAft>
              <a:buClr>
                <a:schemeClr val="accent1"/>
              </a:buClr>
              <a:buSzPct val="100000"/>
              <a:buFont typeface="Arial" charset="0"/>
              <a:buNone/>
              <a:defRPr lang="en-US" sz="900" b="0" i="0" kern="1200" spc="0" dirty="0" smtClean="0">
                <a:solidFill>
                  <a:schemeClr val="bg1"/>
                </a:solidFill>
                <a:latin typeface="Consolas" charset="0"/>
                <a:ea typeface="Consolas" charset="0"/>
                <a:cs typeface="Consolas" charset="0"/>
              </a:defRPr>
            </a:lvl1pPr>
            <a:lvl2pPr marL="285750"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400" b="0" i="0" kern="1200" spc="0" dirty="0" smtClean="0">
                <a:solidFill>
                  <a:schemeClr val="tx1">
                    <a:lumMod val="50000"/>
                    <a:lumOff val="50000"/>
                  </a:schemeClr>
                </a:solidFill>
                <a:latin typeface="Consolas" charset="0"/>
                <a:ea typeface="Consolas" charset="0"/>
                <a:cs typeface="Consolas" charset="0"/>
              </a:defRPr>
            </a:lvl2pPr>
            <a:lvl3pPr marL="515938"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200" b="0" i="0" kern="1200" spc="0" dirty="0" smtClean="0">
                <a:solidFill>
                  <a:schemeClr val="tx1">
                    <a:lumMod val="50000"/>
                    <a:lumOff val="50000"/>
                  </a:schemeClr>
                </a:solidFill>
                <a:latin typeface="Consolas" charset="0"/>
                <a:ea typeface="Consolas" charset="0"/>
                <a:cs typeface="Consolas" charset="0"/>
              </a:defRPr>
            </a:lvl3pPr>
            <a:lvl4pPr marL="742950"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200" b="0" i="0" kern="1200" spc="0" dirty="0" smtClean="0">
                <a:solidFill>
                  <a:schemeClr val="tx1">
                    <a:lumMod val="50000"/>
                    <a:lumOff val="50000"/>
                  </a:schemeClr>
                </a:solidFill>
                <a:latin typeface="Consolas" charset="0"/>
                <a:ea typeface="Consolas" charset="0"/>
                <a:cs typeface="Consolas" charset="0"/>
              </a:defRPr>
            </a:lvl4pPr>
            <a:lvl5pPr marL="974725"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200" b="0" i="0" kern="1200" spc="0" dirty="0" smtClean="0">
                <a:solidFill>
                  <a:schemeClr val="tx1">
                    <a:lumMod val="50000"/>
                    <a:lumOff val="50000"/>
                  </a:schemeClr>
                </a:solidFill>
                <a:latin typeface="Consolas" charset="0"/>
                <a:ea typeface="Consolas" charset="0"/>
                <a:cs typeface="Consolas" charset="0"/>
              </a:defRPr>
            </a:lvl5pPr>
            <a:lvl6pPr marL="709910" indent="-66973">
              <a:buNone/>
              <a:defRPr sz="788"/>
            </a:lvl6pPr>
          </a:lstStyle>
          <a:p>
            <a:pPr lvl="0"/>
            <a:r>
              <a:rPr lang="en-US" dirty="0"/>
              <a:t>Edit Header</a:t>
            </a:r>
          </a:p>
        </p:txBody>
      </p:sp>
    </p:spTree>
    <p:extLst>
      <p:ext uri="{BB962C8B-B14F-4D97-AF65-F5344CB8AC3E}">
        <p14:creationId xmlns:p14="http://schemas.microsoft.com/office/powerpoint/2010/main" val="1413670644"/>
      </p:ext>
    </p:extLst>
  </p:cSld>
  <p:clrMapOvr>
    <a:masterClrMapping/>
  </p:clrMapOvr>
  <p:extLst>
    <p:ext uri="{DCECCB84-F9BA-43D5-87BE-67443E8EF086}">
      <p15:sldGuideLst xmlns:p15="http://schemas.microsoft.com/office/powerpoint/2012/main">
        <p15:guide id="1" orient="horz" pos="180">
          <p15:clr>
            <a:srgbClr val="FBAE40"/>
          </p15:clr>
        </p15:guide>
        <p15:guide id="2" pos="343">
          <p15:clr>
            <a:srgbClr val="FBAE40"/>
          </p15:clr>
        </p15:guide>
        <p15:guide id="3" pos="5481">
          <p15:clr>
            <a:srgbClr val="FBAE40"/>
          </p15:clr>
        </p15:guide>
        <p15:guide id="4" orient="horz" pos="785">
          <p15:clr>
            <a:srgbClr val="FBAE40"/>
          </p15:clr>
        </p15:guide>
        <p15:guide id="5" orient="horz" pos="2897">
          <p15:clr>
            <a:srgbClr val="FBAE40"/>
          </p15:clr>
        </p15:guide>
        <p15:guide id="6" orient="horz" pos="70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1 Column - Light">
    <p:spTree>
      <p:nvGrpSpPr>
        <p:cNvPr id="1" name=""/>
        <p:cNvGrpSpPr/>
        <p:nvPr/>
      </p:nvGrpSpPr>
      <p:grpSpPr>
        <a:xfrm>
          <a:off x="0" y="0"/>
          <a:ext cx="0" cy="0"/>
          <a:chOff x="0" y="0"/>
          <a:chExt cx="0" cy="0"/>
        </a:xfrm>
      </p:grpSpPr>
      <p:sp>
        <p:nvSpPr>
          <p:cNvPr id="10" name="Text Placeholder 2"/>
          <p:cNvSpPr>
            <a:spLocks noGrp="1"/>
          </p:cNvSpPr>
          <p:nvPr>
            <p:ph type="body" sz="quarter" idx="36"/>
          </p:nvPr>
        </p:nvSpPr>
        <p:spPr>
          <a:xfrm>
            <a:off x="544945" y="1256145"/>
            <a:ext cx="8154555" cy="3344429"/>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defRPr lang="en-US" sz="1800" b="0" i="0" kern="1200" spc="0" dirty="0" smtClean="0">
                <a:solidFill>
                  <a:schemeClr val="tx2"/>
                </a:solidFill>
                <a:latin typeface="Verdana" charset="0"/>
                <a:ea typeface="Verdana" panose="020B0604030504040204" pitchFamily="34" charset="0"/>
                <a:cs typeface="Verdana" panose="020B0604030504040204" pitchFamily="34" charset="0"/>
              </a:defRPr>
            </a:lvl1pPr>
            <a:lvl2pPr marL="4572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600" b="0" i="0" kern="1200" spc="0" dirty="0" smtClean="0">
                <a:solidFill>
                  <a:schemeClr val="tx2"/>
                </a:solidFill>
                <a:latin typeface="Verdana" charset="0"/>
                <a:ea typeface="Verdana" panose="020B0604030504040204" pitchFamily="34" charset="0"/>
                <a:cs typeface="Verdana" panose="020B0604030504040204" pitchFamily="34" charset="0"/>
              </a:defRPr>
            </a:lvl2pPr>
            <a:lvl3pPr marL="687388"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3pPr>
            <a:lvl4pPr marL="9144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4pPr>
            <a:lvl5pPr marL="1144588" indent="-169863"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5pPr>
            <a:lvl6pPr marL="709910" indent="-66973">
              <a:buNone/>
              <a:defRPr sz="788"/>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Rectangle 21"/>
          <p:cNvSpPr/>
          <p:nvPr userDrawn="1"/>
        </p:nvSpPr>
        <p:spPr>
          <a:xfrm flipH="1">
            <a:off x="390523" y="0"/>
            <a:ext cx="50165" cy="51435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9" name="Title 1"/>
          <p:cNvSpPr>
            <a:spLocks noGrp="1"/>
          </p:cNvSpPr>
          <p:nvPr>
            <p:ph type="title" hasCustomPrompt="1"/>
          </p:nvPr>
        </p:nvSpPr>
        <p:spPr>
          <a:xfrm>
            <a:off x="544451" y="293840"/>
            <a:ext cx="8155049" cy="827821"/>
          </a:xfrm>
          <a:prstGeom prst="rect">
            <a:avLst/>
          </a:prstGeom>
        </p:spPr>
        <p:txBody>
          <a:bodyPr tIns="91440" anchor="t" anchorCtr="0">
            <a:normAutofit/>
          </a:bodyPr>
          <a:lstStyle>
            <a:lvl1pPr marL="0" indent="0" defTabSz="685800" rtl="0" eaLnBrk="1" latinLnBrk="0" hangingPunct="1">
              <a:lnSpc>
                <a:spcPct val="100000"/>
              </a:lnSpc>
              <a:spcBef>
                <a:spcPts val="750"/>
              </a:spcBef>
              <a:buFont typeface="Arial" panose="020B0604020202020204" pitchFamily="34" charset="0"/>
              <a:defRPr lang="en-US" sz="2800" b="1" i="0" spc="-60" baseline="0">
                <a:solidFill>
                  <a:schemeClr val="tx1"/>
                </a:solidFill>
                <a:latin typeface="+mj-lt"/>
                <a:ea typeface="Verdana" charset="0"/>
                <a:cs typeface="Verdana" charset="0"/>
              </a:defRPr>
            </a:lvl1pPr>
          </a:lstStyle>
          <a:p>
            <a:pPr marL="0" lvl="0" indent="0">
              <a:spcBef>
                <a:spcPts val="750"/>
              </a:spcBef>
              <a:buFont typeface="Arial" panose="020B0604020202020204" pitchFamily="34" charset="0"/>
            </a:pPr>
            <a:r>
              <a:rPr lang="en-US" dirty="0"/>
              <a:t>Add Your Title Here</a:t>
            </a:r>
          </a:p>
        </p:txBody>
      </p:sp>
      <p:sp>
        <p:nvSpPr>
          <p:cNvPr id="20" name="Rectangle 19"/>
          <p:cNvSpPr/>
          <p:nvPr userDrawn="1"/>
        </p:nvSpPr>
        <p:spPr>
          <a:xfrm flipH="1">
            <a:off x="390524" y="293841"/>
            <a:ext cx="50164" cy="66919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85546" y="312467"/>
            <a:ext cx="513954" cy="740097"/>
          </a:xfrm>
          <a:prstGeom prst="rect">
            <a:avLst/>
          </a:prstGeom>
        </p:spPr>
      </p:pic>
      <p:sp>
        <p:nvSpPr>
          <p:cNvPr id="15" name="Slide Number Placeholder 5"/>
          <p:cNvSpPr>
            <a:spLocks noGrp="1"/>
          </p:cNvSpPr>
          <p:nvPr>
            <p:ph type="sldNum" sz="quarter" idx="4"/>
          </p:nvPr>
        </p:nvSpPr>
        <p:spPr>
          <a:xfrm>
            <a:off x="8701536" y="4931052"/>
            <a:ext cx="342900" cy="184666"/>
          </a:xfrm>
          <a:prstGeom prst="rect">
            <a:avLst/>
          </a:prstGeom>
        </p:spPr>
        <p:txBody>
          <a:bodyPr lIns="91440" tIns="45720" rIns="91440" bIns="45720" anchor="b" anchorCtr="0">
            <a:spAutoFit/>
          </a:bodyPr>
          <a:lstStyle>
            <a:lvl1pPr algn="r">
              <a:defRPr lang="en-US" sz="600" b="0" i="0" kern="1200" smtClean="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fld id="{9A68FE36-BDA6-4A87-8648-115964FC2835}" type="slidenum">
              <a:rPr lang="uk-UA" smtClean="0"/>
              <a:pPr/>
              <a:t>‹#›</a:t>
            </a:fld>
            <a:endParaRPr lang="uk-UA" dirty="0"/>
          </a:p>
        </p:txBody>
      </p:sp>
      <p:sp>
        <p:nvSpPr>
          <p:cNvPr id="16" name="Rectangle 15"/>
          <p:cNvSpPr/>
          <p:nvPr userDrawn="1"/>
        </p:nvSpPr>
        <p:spPr>
          <a:xfrm>
            <a:off x="7291998" y="4927982"/>
            <a:ext cx="1309974" cy="184666"/>
          </a:xfrm>
          <a:prstGeom prst="rect">
            <a:avLst/>
          </a:prstGeom>
        </p:spPr>
        <p:txBody>
          <a:bodyPr wrap="none">
            <a:spAutoFit/>
          </a:bodyPr>
          <a:lstStyle/>
          <a:p>
            <a:r>
              <a:rPr lang="en-US" sz="6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6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4503577"/>
      </p:ext>
    </p:extLst>
  </p:cSld>
  <p:clrMapOvr>
    <a:masterClrMapping/>
  </p:clrMapOvr>
  <p:extLst>
    <p:ext uri="{DCECCB84-F9BA-43D5-87BE-67443E8EF086}">
      <p15:sldGuideLst xmlns:p15="http://schemas.microsoft.com/office/powerpoint/2012/main">
        <p15:guide id="1" orient="horz" pos="180">
          <p15:clr>
            <a:srgbClr val="FBAE40"/>
          </p15:clr>
        </p15:guide>
        <p15:guide id="2" pos="343">
          <p15:clr>
            <a:srgbClr val="FBAE40"/>
          </p15:clr>
        </p15:guide>
        <p15:guide id="3" pos="5481">
          <p15:clr>
            <a:srgbClr val="FBAE40"/>
          </p15:clr>
        </p15:guide>
        <p15:guide id="4" orient="horz" pos="785">
          <p15:clr>
            <a:srgbClr val="FBAE40"/>
          </p15:clr>
        </p15:guide>
        <p15:guide id="5" orient="horz" pos="2897">
          <p15:clr>
            <a:srgbClr val="FBAE40"/>
          </p15:clr>
        </p15:guide>
        <p15:guide id="6" orient="horz" pos="7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Rise">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Rectangle 3"/>
          <p:cNvSpPr/>
          <p:nvPr userDrawn="1"/>
        </p:nvSpPr>
        <p:spPr>
          <a:xfrm>
            <a:off x="638128" y="1155815"/>
            <a:ext cx="4814570" cy="398768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6" name="AutoShape 3"/>
          <p:cNvSpPr>
            <a:spLocks noChangeAspect="1" noChangeArrowheads="1" noTextEdit="1"/>
          </p:cNvSpPr>
          <p:nvPr userDrawn="1"/>
        </p:nvSpPr>
        <p:spPr bwMode="auto">
          <a:xfrm>
            <a:off x="1072903" y="520394"/>
            <a:ext cx="1102068" cy="115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7" name="Rectangle 5"/>
          <p:cNvSpPr>
            <a:spLocks noChangeArrowheads="1"/>
          </p:cNvSpPr>
          <p:nvPr userDrawn="1"/>
        </p:nvSpPr>
        <p:spPr bwMode="auto">
          <a:xfrm>
            <a:off x="1071173" y="520394"/>
            <a:ext cx="1102068" cy="1155701"/>
          </a:xfrm>
          <a:prstGeom prst="rect">
            <a:avLst/>
          </a:prstGeom>
          <a:solidFill>
            <a:srgbClr val="156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12" name="Text Placeholder 18"/>
          <p:cNvSpPr>
            <a:spLocks noGrp="1"/>
          </p:cNvSpPr>
          <p:nvPr userDrawn="1">
            <p:ph type="body" sz="quarter" idx="10"/>
          </p:nvPr>
        </p:nvSpPr>
        <p:spPr>
          <a:xfrm>
            <a:off x="876300" y="1971675"/>
            <a:ext cx="4324350" cy="1847850"/>
          </a:xfrm>
          <a:prstGeom prst="rect">
            <a:avLst/>
          </a:prstGeom>
        </p:spPr>
        <p:txBody>
          <a:bodyPr wrap="square" lIns="0" tIns="0" rIns="0" bIns="0" anchor="b" anchorCtr="0"/>
          <a:lstStyle>
            <a:lvl1pPr marL="0" indent="0">
              <a:buNone/>
              <a:defRPr sz="3200" b="0" i="0">
                <a:solidFill>
                  <a:schemeClr val="bg1"/>
                </a:solidFill>
                <a:latin typeface="+mj-lt"/>
              </a:defRPr>
            </a:lvl1pPr>
            <a:lvl2pPr marL="457200" indent="0">
              <a:buNone/>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21"/>
          <p:cNvSpPr>
            <a:spLocks noGrp="1"/>
          </p:cNvSpPr>
          <p:nvPr userDrawn="1">
            <p:ph type="body" sz="quarter" idx="11" hasCustomPrompt="1"/>
          </p:nvPr>
        </p:nvSpPr>
        <p:spPr>
          <a:xfrm>
            <a:off x="876300" y="3905250"/>
            <a:ext cx="4324350" cy="819150"/>
          </a:xfrm>
          <a:prstGeom prst="rect">
            <a:avLst/>
          </a:prstGeom>
        </p:spPr>
        <p:txBody>
          <a:bodyPr lIns="0" rIns="0"/>
          <a:lstStyle>
            <a:lvl1pPr marL="0" indent="0">
              <a:buNone/>
              <a:defRPr sz="1600" b="0" i="0">
                <a:solidFill>
                  <a:schemeClr val="tx2">
                    <a:lumMod val="60000"/>
                    <a:lumOff val="40000"/>
                  </a:schemeClr>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Presenter Name, Title</a:t>
            </a:r>
          </a:p>
        </p:txBody>
      </p:sp>
      <p:sp>
        <p:nvSpPr>
          <p:cNvPr id="15" name="Rectangle 14"/>
          <p:cNvSpPr/>
          <p:nvPr userDrawn="1"/>
        </p:nvSpPr>
        <p:spPr>
          <a:xfrm>
            <a:off x="773100" y="4822195"/>
            <a:ext cx="1497526" cy="200055"/>
          </a:xfrm>
          <a:prstGeom prst="rect">
            <a:avLst/>
          </a:prstGeom>
        </p:spPr>
        <p:txBody>
          <a:bodyPr wrap="none">
            <a:spAutoFit/>
          </a:bodyPr>
          <a:lstStyle/>
          <a:p>
            <a:r>
              <a:rPr lang="en-US" sz="700" b="0" i="0" dirty="0">
                <a:solidFill>
                  <a:schemeClr val="tx2"/>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700" b="0" i="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8588" y="681643"/>
            <a:ext cx="890612" cy="890610"/>
          </a:xfrm>
          <a:prstGeom prst="rect">
            <a:avLst/>
          </a:prstGeom>
        </p:spPr>
      </p:pic>
    </p:spTree>
    <p:extLst>
      <p:ext uri="{BB962C8B-B14F-4D97-AF65-F5344CB8AC3E}">
        <p14:creationId xmlns:p14="http://schemas.microsoft.com/office/powerpoint/2010/main" val="14885930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1 Column - Light">
    <p:spTree>
      <p:nvGrpSpPr>
        <p:cNvPr id="1" name=""/>
        <p:cNvGrpSpPr/>
        <p:nvPr/>
      </p:nvGrpSpPr>
      <p:grpSpPr>
        <a:xfrm>
          <a:off x="0" y="0"/>
          <a:ext cx="0" cy="0"/>
          <a:chOff x="0" y="0"/>
          <a:chExt cx="0" cy="0"/>
        </a:xfrm>
      </p:grpSpPr>
      <p:sp>
        <p:nvSpPr>
          <p:cNvPr id="21" name="Text Placeholder 2"/>
          <p:cNvSpPr>
            <a:spLocks noGrp="1"/>
          </p:cNvSpPr>
          <p:nvPr>
            <p:ph type="body" sz="quarter" idx="36"/>
          </p:nvPr>
        </p:nvSpPr>
        <p:spPr>
          <a:xfrm>
            <a:off x="544945" y="1256145"/>
            <a:ext cx="8154555" cy="3344429"/>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defRPr lang="en-US" sz="1800" b="0" i="0" kern="1200" spc="0" dirty="0" smtClean="0">
                <a:solidFill>
                  <a:schemeClr val="tx2"/>
                </a:solidFill>
                <a:latin typeface="Verdana" charset="0"/>
                <a:ea typeface="Verdana" panose="020B0604030504040204" pitchFamily="34" charset="0"/>
                <a:cs typeface="Verdana" panose="020B0604030504040204" pitchFamily="34" charset="0"/>
              </a:defRPr>
            </a:lvl1pPr>
            <a:lvl2pPr marL="4572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600" b="0" i="0" kern="1200" spc="0" dirty="0" smtClean="0">
                <a:solidFill>
                  <a:schemeClr val="tx2"/>
                </a:solidFill>
                <a:latin typeface="Verdana" charset="0"/>
                <a:ea typeface="Verdana" panose="020B0604030504040204" pitchFamily="34" charset="0"/>
                <a:cs typeface="Verdana" panose="020B0604030504040204" pitchFamily="34" charset="0"/>
              </a:defRPr>
            </a:lvl2pPr>
            <a:lvl3pPr marL="687388"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3pPr>
            <a:lvl4pPr marL="9144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4pPr>
            <a:lvl5pPr marL="1144588" indent="-169863"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5pPr>
            <a:lvl6pPr marL="709910" indent="-66973">
              <a:buNone/>
              <a:defRPr sz="788"/>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1"/>
          <p:cNvSpPr>
            <a:spLocks noGrp="1"/>
          </p:cNvSpPr>
          <p:nvPr>
            <p:ph type="title" hasCustomPrompt="1"/>
          </p:nvPr>
        </p:nvSpPr>
        <p:spPr>
          <a:xfrm>
            <a:off x="544451" y="293840"/>
            <a:ext cx="8155049" cy="827821"/>
          </a:xfrm>
          <a:prstGeom prst="rect">
            <a:avLst/>
          </a:prstGeom>
        </p:spPr>
        <p:txBody>
          <a:bodyPr tIns="91440" anchor="t" anchorCtr="0">
            <a:normAutofit/>
          </a:bodyPr>
          <a:lstStyle>
            <a:lvl1pPr marL="0" indent="0" defTabSz="685800" rtl="0" eaLnBrk="1" latinLnBrk="0" hangingPunct="1">
              <a:lnSpc>
                <a:spcPct val="100000"/>
              </a:lnSpc>
              <a:spcBef>
                <a:spcPts val="750"/>
              </a:spcBef>
              <a:buFont typeface="Arial" panose="020B0604020202020204" pitchFamily="34" charset="0"/>
              <a:defRPr lang="en-US" sz="2800" b="1" i="0" spc="-60" baseline="0">
                <a:solidFill>
                  <a:schemeClr val="tx1"/>
                </a:solidFill>
                <a:latin typeface="+mj-lt"/>
                <a:ea typeface="Verdana" charset="0"/>
                <a:cs typeface="Verdana" charset="0"/>
              </a:defRPr>
            </a:lvl1pPr>
          </a:lstStyle>
          <a:p>
            <a:pPr marL="0" lvl="0" indent="0">
              <a:spcBef>
                <a:spcPts val="750"/>
              </a:spcBef>
              <a:buFont typeface="Arial" panose="020B0604020202020204" pitchFamily="34" charset="0"/>
            </a:pPr>
            <a:r>
              <a:rPr lang="en-US" dirty="0"/>
              <a:t>Add Your Title Here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5318" y="281801"/>
            <a:ext cx="559833" cy="850517"/>
          </a:xfrm>
          <a:prstGeom prst="rect">
            <a:avLst/>
          </a:prstGeom>
        </p:spPr>
      </p:pic>
      <p:sp>
        <p:nvSpPr>
          <p:cNvPr id="24" name="Rectangle 23"/>
          <p:cNvSpPr/>
          <p:nvPr userDrawn="1"/>
        </p:nvSpPr>
        <p:spPr>
          <a:xfrm flipH="1">
            <a:off x="390523" y="0"/>
            <a:ext cx="5016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25" name="Rectangle 24"/>
          <p:cNvSpPr/>
          <p:nvPr userDrawn="1"/>
        </p:nvSpPr>
        <p:spPr>
          <a:xfrm flipH="1">
            <a:off x="390524" y="293841"/>
            <a:ext cx="50164" cy="6691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11" name="Slide Number Placeholder 5"/>
          <p:cNvSpPr>
            <a:spLocks noGrp="1"/>
          </p:cNvSpPr>
          <p:nvPr>
            <p:ph type="sldNum" sz="quarter" idx="4"/>
          </p:nvPr>
        </p:nvSpPr>
        <p:spPr>
          <a:xfrm>
            <a:off x="8701536" y="4931052"/>
            <a:ext cx="342900" cy="184666"/>
          </a:xfrm>
          <a:prstGeom prst="rect">
            <a:avLst/>
          </a:prstGeom>
        </p:spPr>
        <p:txBody>
          <a:bodyPr lIns="91440" tIns="45720" rIns="91440" bIns="45720" anchor="b" anchorCtr="0">
            <a:spAutoFit/>
          </a:bodyPr>
          <a:lstStyle>
            <a:lvl1pPr algn="r">
              <a:defRPr lang="en-US" sz="600" b="0" i="0" kern="1200" smtClean="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fld id="{9A68FE36-BDA6-4A87-8648-115964FC2835}" type="slidenum">
              <a:rPr lang="uk-UA" smtClean="0"/>
              <a:pPr/>
              <a:t>‹#›</a:t>
            </a:fld>
            <a:endParaRPr lang="uk-UA" dirty="0"/>
          </a:p>
        </p:txBody>
      </p:sp>
      <p:sp>
        <p:nvSpPr>
          <p:cNvPr id="15" name="Rectangle 14"/>
          <p:cNvSpPr/>
          <p:nvPr userDrawn="1"/>
        </p:nvSpPr>
        <p:spPr>
          <a:xfrm>
            <a:off x="7291998" y="4927982"/>
            <a:ext cx="1309974" cy="184666"/>
          </a:xfrm>
          <a:prstGeom prst="rect">
            <a:avLst/>
          </a:prstGeom>
        </p:spPr>
        <p:txBody>
          <a:bodyPr wrap="none">
            <a:spAutoFit/>
          </a:bodyPr>
          <a:lstStyle/>
          <a:p>
            <a:r>
              <a:rPr lang="en-US" sz="6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6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620262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1 Column - Light">
    <p:spTree>
      <p:nvGrpSpPr>
        <p:cNvPr id="1" name=""/>
        <p:cNvGrpSpPr/>
        <p:nvPr/>
      </p:nvGrpSpPr>
      <p:grpSpPr>
        <a:xfrm>
          <a:off x="0" y="0"/>
          <a:ext cx="0" cy="0"/>
          <a:chOff x="0" y="0"/>
          <a:chExt cx="0" cy="0"/>
        </a:xfrm>
      </p:grpSpPr>
      <p:sp>
        <p:nvSpPr>
          <p:cNvPr id="21" name="Text Placeholder 2"/>
          <p:cNvSpPr>
            <a:spLocks noGrp="1"/>
          </p:cNvSpPr>
          <p:nvPr>
            <p:ph type="body" sz="quarter" idx="36"/>
          </p:nvPr>
        </p:nvSpPr>
        <p:spPr>
          <a:xfrm>
            <a:off x="544945" y="1256145"/>
            <a:ext cx="8154555" cy="3344429"/>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defRPr lang="en-US" sz="1800" b="0" i="0" kern="1200" spc="0" dirty="0" smtClean="0">
                <a:solidFill>
                  <a:schemeClr val="tx2"/>
                </a:solidFill>
                <a:latin typeface="Verdana" charset="0"/>
                <a:ea typeface="Verdana" panose="020B0604030504040204" pitchFamily="34" charset="0"/>
                <a:cs typeface="Verdana" panose="020B0604030504040204" pitchFamily="34" charset="0"/>
              </a:defRPr>
            </a:lvl1pPr>
            <a:lvl2pPr marL="4572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600" b="0" i="0" kern="1200" spc="0" dirty="0" smtClean="0">
                <a:solidFill>
                  <a:schemeClr val="tx2"/>
                </a:solidFill>
                <a:latin typeface="Verdana" charset="0"/>
                <a:ea typeface="Verdana" panose="020B0604030504040204" pitchFamily="34" charset="0"/>
                <a:cs typeface="Verdana" panose="020B0604030504040204" pitchFamily="34" charset="0"/>
              </a:defRPr>
            </a:lvl2pPr>
            <a:lvl3pPr marL="687388"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3pPr>
            <a:lvl4pPr marL="9144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4pPr>
            <a:lvl5pPr marL="1144588" indent="-169863"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5pPr>
            <a:lvl6pPr marL="709910" indent="-66973">
              <a:buNone/>
              <a:defRPr sz="788"/>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1"/>
          <p:cNvSpPr>
            <a:spLocks noGrp="1"/>
          </p:cNvSpPr>
          <p:nvPr>
            <p:ph type="title" hasCustomPrompt="1"/>
          </p:nvPr>
        </p:nvSpPr>
        <p:spPr>
          <a:xfrm>
            <a:off x="544451" y="293840"/>
            <a:ext cx="8155049" cy="827821"/>
          </a:xfrm>
          <a:prstGeom prst="rect">
            <a:avLst/>
          </a:prstGeom>
        </p:spPr>
        <p:txBody>
          <a:bodyPr tIns="91440" anchor="t" anchorCtr="0">
            <a:normAutofit/>
          </a:bodyPr>
          <a:lstStyle>
            <a:lvl1pPr marL="0" indent="0" defTabSz="685800" rtl="0" eaLnBrk="1" latinLnBrk="0" hangingPunct="1">
              <a:lnSpc>
                <a:spcPct val="100000"/>
              </a:lnSpc>
              <a:spcBef>
                <a:spcPts val="750"/>
              </a:spcBef>
              <a:buFont typeface="Arial" panose="020B0604020202020204" pitchFamily="34" charset="0"/>
              <a:defRPr lang="en-US" sz="2800" b="1" i="0" spc="-60" baseline="0">
                <a:solidFill>
                  <a:schemeClr val="tx1"/>
                </a:solidFill>
                <a:latin typeface="+mj-lt"/>
                <a:ea typeface="Verdana" charset="0"/>
                <a:cs typeface="Verdana" charset="0"/>
              </a:defRPr>
            </a:lvl1pPr>
          </a:lstStyle>
          <a:p>
            <a:pPr marL="0" lvl="0" indent="0">
              <a:spcBef>
                <a:spcPts val="750"/>
              </a:spcBef>
              <a:buFont typeface="Arial" panose="020B0604020202020204" pitchFamily="34" charset="0"/>
            </a:pPr>
            <a:r>
              <a:rPr lang="en-US" dirty="0"/>
              <a:t>Add Your Title Here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34979" y="293840"/>
            <a:ext cx="561234" cy="827821"/>
          </a:xfrm>
          <a:prstGeom prst="rect">
            <a:avLst/>
          </a:prstGeom>
        </p:spPr>
      </p:pic>
      <p:sp>
        <p:nvSpPr>
          <p:cNvPr id="11" name="Rectangle 10"/>
          <p:cNvSpPr/>
          <p:nvPr userDrawn="1"/>
        </p:nvSpPr>
        <p:spPr>
          <a:xfrm flipH="1">
            <a:off x="390523" y="0"/>
            <a:ext cx="50165" cy="51435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14" name="Rectangle 13"/>
          <p:cNvSpPr/>
          <p:nvPr userDrawn="1"/>
        </p:nvSpPr>
        <p:spPr>
          <a:xfrm flipH="1">
            <a:off x="390524" y="293841"/>
            <a:ext cx="50164" cy="6691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15" name="Slide Number Placeholder 5"/>
          <p:cNvSpPr>
            <a:spLocks noGrp="1"/>
          </p:cNvSpPr>
          <p:nvPr>
            <p:ph type="sldNum" sz="quarter" idx="4"/>
          </p:nvPr>
        </p:nvSpPr>
        <p:spPr>
          <a:xfrm>
            <a:off x="8701536" y="4931052"/>
            <a:ext cx="342900" cy="184666"/>
          </a:xfrm>
          <a:prstGeom prst="rect">
            <a:avLst/>
          </a:prstGeom>
        </p:spPr>
        <p:txBody>
          <a:bodyPr lIns="91440" tIns="45720" rIns="91440" bIns="45720" anchor="b" anchorCtr="0">
            <a:spAutoFit/>
          </a:bodyPr>
          <a:lstStyle>
            <a:lvl1pPr algn="r">
              <a:defRPr lang="en-US" sz="600" b="0" i="0" kern="1200" smtClean="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fld id="{9A68FE36-BDA6-4A87-8648-115964FC2835}" type="slidenum">
              <a:rPr lang="uk-UA" smtClean="0"/>
              <a:pPr/>
              <a:t>‹#›</a:t>
            </a:fld>
            <a:endParaRPr lang="uk-UA" dirty="0"/>
          </a:p>
        </p:txBody>
      </p:sp>
      <p:sp>
        <p:nvSpPr>
          <p:cNvPr id="17" name="Rectangle 16"/>
          <p:cNvSpPr/>
          <p:nvPr userDrawn="1"/>
        </p:nvSpPr>
        <p:spPr>
          <a:xfrm>
            <a:off x="7291998" y="4927982"/>
            <a:ext cx="1309974" cy="184666"/>
          </a:xfrm>
          <a:prstGeom prst="rect">
            <a:avLst/>
          </a:prstGeom>
        </p:spPr>
        <p:txBody>
          <a:bodyPr wrap="none">
            <a:spAutoFit/>
          </a:bodyPr>
          <a:lstStyle/>
          <a:p>
            <a:r>
              <a:rPr lang="en-US" sz="6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6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3027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1 Column - Light">
    <p:spTree>
      <p:nvGrpSpPr>
        <p:cNvPr id="1" name=""/>
        <p:cNvGrpSpPr/>
        <p:nvPr/>
      </p:nvGrpSpPr>
      <p:grpSpPr>
        <a:xfrm>
          <a:off x="0" y="0"/>
          <a:ext cx="0" cy="0"/>
          <a:chOff x="0" y="0"/>
          <a:chExt cx="0" cy="0"/>
        </a:xfrm>
      </p:grpSpPr>
      <p:sp>
        <p:nvSpPr>
          <p:cNvPr id="21" name="Text Placeholder 2"/>
          <p:cNvSpPr>
            <a:spLocks noGrp="1"/>
          </p:cNvSpPr>
          <p:nvPr>
            <p:ph type="body" sz="quarter" idx="36"/>
          </p:nvPr>
        </p:nvSpPr>
        <p:spPr>
          <a:xfrm>
            <a:off x="544945" y="1256145"/>
            <a:ext cx="8154555" cy="3344429"/>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defRPr lang="en-US" sz="1800" b="0" i="0" kern="1200" spc="0" dirty="0" smtClean="0">
                <a:solidFill>
                  <a:schemeClr val="tx2"/>
                </a:solidFill>
                <a:latin typeface="Verdana" charset="0"/>
                <a:ea typeface="Verdana" panose="020B0604030504040204" pitchFamily="34" charset="0"/>
                <a:cs typeface="Verdana" panose="020B0604030504040204" pitchFamily="34" charset="0"/>
              </a:defRPr>
            </a:lvl1pPr>
            <a:lvl2pPr marL="4572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600" b="0" i="0" kern="1200" spc="0" dirty="0" smtClean="0">
                <a:solidFill>
                  <a:schemeClr val="tx2"/>
                </a:solidFill>
                <a:latin typeface="Verdana" charset="0"/>
                <a:ea typeface="Verdana" panose="020B0604030504040204" pitchFamily="34" charset="0"/>
                <a:cs typeface="Verdana" panose="020B0604030504040204" pitchFamily="34" charset="0"/>
              </a:defRPr>
            </a:lvl2pPr>
            <a:lvl3pPr marL="687388"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3pPr>
            <a:lvl4pPr marL="9144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4pPr>
            <a:lvl5pPr marL="1144588" indent="-169863"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5pPr>
            <a:lvl6pPr marL="709910" indent="-66973">
              <a:buNone/>
              <a:defRPr sz="788"/>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1"/>
          <p:cNvSpPr>
            <a:spLocks noGrp="1"/>
          </p:cNvSpPr>
          <p:nvPr>
            <p:ph type="title" hasCustomPrompt="1"/>
          </p:nvPr>
        </p:nvSpPr>
        <p:spPr>
          <a:xfrm>
            <a:off x="544451" y="293840"/>
            <a:ext cx="8155049" cy="827821"/>
          </a:xfrm>
          <a:prstGeom prst="rect">
            <a:avLst/>
          </a:prstGeom>
        </p:spPr>
        <p:txBody>
          <a:bodyPr tIns="91440" anchor="t" anchorCtr="0">
            <a:normAutofit/>
          </a:bodyPr>
          <a:lstStyle>
            <a:lvl1pPr marL="0" indent="0" defTabSz="685800" rtl="0" eaLnBrk="1" latinLnBrk="0" hangingPunct="1">
              <a:lnSpc>
                <a:spcPct val="100000"/>
              </a:lnSpc>
              <a:spcBef>
                <a:spcPts val="750"/>
              </a:spcBef>
              <a:buFont typeface="Arial" panose="020B0604020202020204" pitchFamily="34" charset="0"/>
              <a:defRPr lang="en-US" sz="2800" b="1" i="0" spc="-60" baseline="0">
                <a:solidFill>
                  <a:schemeClr val="tx1"/>
                </a:solidFill>
                <a:latin typeface="+mj-lt"/>
                <a:ea typeface="Verdana" charset="0"/>
                <a:cs typeface="Verdana" charset="0"/>
              </a:defRPr>
            </a:lvl1pPr>
          </a:lstStyle>
          <a:p>
            <a:pPr marL="0" lvl="0" indent="0">
              <a:spcBef>
                <a:spcPts val="750"/>
              </a:spcBef>
              <a:buFont typeface="Arial" panose="020B0604020202020204" pitchFamily="34" charset="0"/>
            </a:pPr>
            <a:r>
              <a:rPr lang="en-US" dirty="0"/>
              <a:t>Add Your Title Here</a:t>
            </a:r>
          </a:p>
        </p:txBody>
      </p:sp>
      <p:sp>
        <p:nvSpPr>
          <p:cNvPr id="11" name="Rectangle 10"/>
          <p:cNvSpPr/>
          <p:nvPr userDrawn="1"/>
        </p:nvSpPr>
        <p:spPr>
          <a:xfrm flipH="1">
            <a:off x="390523" y="0"/>
            <a:ext cx="50165" cy="51435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14" name="Rectangle 13"/>
          <p:cNvSpPr/>
          <p:nvPr userDrawn="1"/>
        </p:nvSpPr>
        <p:spPr>
          <a:xfrm flipH="1">
            <a:off x="390524" y="293841"/>
            <a:ext cx="50164" cy="66919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22073" y="317329"/>
            <a:ext cx="775491" cy="804332"/>
          </a:xfrm>
          <a:prstGeom prst="rect">
            <a:avLst/>
          </a:prstGeom>
        </p:spPr>
      </p:pic>
      <p:sp>
        <p:nvSpPr>
          <p:cNvPr id="15" name="Slide Number Placeholder 5"/>
          <p:cNvSpPr>
            <a:spLocks noGrp="1"/>
          </p:cNvSpPr>
          <p:nvPr>
            <p:ph type="sldNum" sz="quarter" idx="4"/>
          </p:nvPr>
        </p:nvSpPr>
        <p:spPr>
          <a:xfrm>
            <a:off x="8701536" y="4931052"/>
            <a:ext cx="342900" cy="184666"/>
          </a:xfrm>
          <a:prstGeom prst="rect">
            <a:avLst/>
          </a:prstGeom>
        </p:spPr>
        <p:txBody>
          <a:bodyPr lIns="91440" tIns="45720" rIns="91440" bIns="45720" anchor="b" anchorCtr="0">
            <a:spAutoFit/>
          </a:bodyPr>
          <a:lstStyle>
            <a:lvl1pPr algn="r">
              <a:defRPr lang="en-US" sz="600" b="0" i="0" kern="1200" smtClean="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fld id="{9A68FE36-BDA6-4A87-8648-115964FC2835}" type="slidenum">
              <a:rPr lang="uk-UA" smtClean="0"/>
              <a:pPr/>
              <a:t>‹#›</a:t>
            </a:fld>
            <a:endParaRPr lang="uk-UA" dirty="0"/>
          </a:p>
        </p:txBody>
      </p:sp>
      <p:sp>
        <p:nvSpPr>
          <p:cNvPr id="18" name="Rectangle 17"/>
          <p:cNvSpPr/>
          <p:nvPr userDrawn="1"/>
        </p:nvSpPr>
        <p:spPr>
          <a:xfrm>
            <a:off x="7291998" y="4927982"/>
            <a:ext cx="1309974" cy="184666"/>
          </a:xfrm>
          <a:prstGeom prst="rect">
            <a:avLst/>
          </a:prstGeom>
        </p:spPr>
        <p:txBody>
          <a:bodyPr wrap="none">
            <a:spAutoFit/>
          </a:bodyPr>
          <a:lstStyle/>
          <a:p>
            <a:r>
              <a:rPr lang="en-US" sz="6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6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72185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Black">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AutoShape 3"/>
          <p:cNvSpPr>
            <a:spLocks noChangeAspect="1" noChangeArrowheads="1" noTextEdit="1"/>
          </p:cNvSpPr>
          <p:nvPr userDrawn="1"/>
        </p:nvSpPr>
        <p:spPr bwMode="auto">
          <a:xfrm>
            <a:off x="1072903" y="520394"/>
            <a:ext cx="1102068" cy="115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12" name="Rectangle 11"/>
          <p:cNvSpPr/>
          <p:nvPr userDrawn="1"/>
        </p:nvSpPr>
        <p:spPr>
          <a:xfrm>
            <a:off x="2144230" y="1365336"/>
            <a:ext cx="6989523" cy="26868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4"/>
          </p:nvPr>
        </p:nvSpPr>
        <p:spPr>
          <a:xfrm>
            <a:off x="8701536" y="4931052"/>
            <a:ext cx="342900" cy="184666"/>
          </a:xfrm>
          <a:prstGeom prst="rect">
            <a:avLst/>
          </a:prstGeom>
        </p:spPr>
        <p:txBody>
          <a:bodyPr lIns="91440" tIns="45720" rIns="91440" bIns="45720" anchor="b" anchorCtr="0">
            <a:spAutoFit/>
          </a:bodyPr>
          <a:lstStyle>
            <a:lvl1pPr algn="r">
              <a:defRPr lang="en-US" sz="600" b="0" i="0" kern="1200" smtClean="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fld id="{9A68FE36-BDA6-4A87-8648-115964FC2835}" type="slidenum">
              <a:rPr lang="uk-UA" smtClean="0"/>
              <a:pPr/>
              <a:t>‹#›</a:t>
            </a:fld>
            <a:endParaRPr lang="uk-UA" dirty="0"/>
          </a:p>
        </p:txBody>
      </p:sp>
      <p:sp>
        <p:nvSpPr>
          <p:cNvPr id="11" name="Rectangle 10"/>
          <p:cNvSpPr/>
          <p:nvPr userDrawn="1"/>
        </p:nvSpPr>
        <p:spPr>
          <a:xfrm>
            <a:off x="7291998" y="4927982"/>
            <a:ext cx="1309974" cy="184666"/>
          </a:xfrm>
          <a:prstGeom prst="rect">
            <a:avLst/>
          </a:prstGeom>
        </p:spPr>
        <p:txBody>
          <a:bodyPr wrap="none">
            <a:spAutoFit/>
          </a:bodyPr>
          <a:lstStyle/>
          <a:p>
            <a:r>
              <a:rPr lang="en-US" sz="6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6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Text Placeholder 18"/>
          <p:cNvSpPr>
            <a:spLocks noGrp="1"/>
          </p:cNvSpPr>
          <p:nvPr userDrawn="1">
            <p:ph type="body" sz="quarter" idx="10"/>
          </p:nvPr>
        </p:nvSpPr>
        <p:spPr>
          <a:xfrm>
            <a:off x="2998588" y="894022"/>
            <a:ext cx="4885186" cy="1847850"/>
          </a:xfrm>
          <a:prstGeom prst="rect">
            <a:avLst/>
          </a:prstGeom>
        </p:spPr>
        <p:txBody>
          <a:bodyPr wrap="square" lIns="0" tIns="0" rIns="0" bIns="0" anchor="b" anchorCtr="0"/>
          <a:lstStyle>
            <a:lvl1pPr marL="0" indent="0">
              <a:buNone/>
              <a:defRPr sz="3200" b="0" i="0">
                <a:solidFill>
                  <a:schemeClr val="bg1"/>
                </a:solidFill>
                <a:latin typeface="+mj-lt"/>
              </a:defRPr>
            </a:lvl1pPr>
            <a:lvl2pPr marL="457200" indent="0">
              <a:buNone/>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1"/>
          <p:cNvSpPr>
            <a:spLocks noGrp="1"/>
          </p:cNvSpPr>
          <p:nvPr userDrawn="1">
            <p:ph type="body" sz="quarter" idx="11" hasCustomPrompt="1"/>
          </p:nvPr>
        </p:nvSpPr>
        <p:spPr>
          <a:xfrm>
            <a:off x="2998588" y="2827597"/>
            <a:ext cx="4885186" cy="819150"/>
          </a:xfrm>
          <a:prstGeom prst="rect">
            <a:avLst/>
          </a:prstGeom>
        </p:spPr>
        <p:txBody>
          <a:bodyPr lIns="0"/>
          <a:lstStyle>
            <a:lvl1pPr marL="0" indent="0">
              <a:buNone/>
              <a:defRPr sz="1600" b="0" i="0">
                <a:solidFill>
                  <a:schemeClr val="bg2">
                    <a:lumMod val="90000"/>
                  </a:schemeClr>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Subtitle</a:t>
            </a:r>
          </a:p>
        </p:txBody>
      </p:sp>
    </p:spTree>
    <p:extLst>
      <p:ext uri="{BB962C8B-B14F-4D97-AF65-F5344CB8AC3E}">
        <p14:creationId xmlns:p14="http://schemas.microsoft.com/office/powerpoint/2010/main" val="431053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 Rise">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Rectangle 3"/>
          <p:cNvSpPr/>
          <p:nvPr userDrawn="1"/>
        </p:nvSpPr>
        <p:spPr>
          <a:xfrm>
            <a:off x="638128" y="1733502"/>
            <a:ext cx="4814570" cy="3409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6" name="AutoShape 3"/>
          <p:cNvSpPr>
            <a:spLocks noChangeAspect="1" noChangeArrowheads="1" noTextEdit="1"/>
          </p:cNvSpPr>
          <p:nvPr userDrawn="1"/>
        </p:nvSpPr>
        <p:spPr bwMode="auto">
          <a:xfrm>
            <a:off x="1072903" y="520394"/>
            <a:ext cx="1102068" cy="115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7" name="Rectangle 5"/>
          <p:cNvSpPr>
            <a:spLocks noChangeArrowheads="1"/>
          </p:cNvSpPr>
          <p:nvPr userDrawn="1"/>
        </p:nvSpPr>
        <p:spPr bwMode="auto">
          <a:xfrm>
            <a:off x="1071173" y="520394"/>
            <a:ext cx="1102068" cy="1155701"/>
          </a:xfrm>
          <a:prstGeom prst="rect">
            <a:avLst/>
          </a:prstGeom>
          <a:solidFill>
            <a:srgbClr val="156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12" name="Text Placeholder 18"/>
          <p:cNvSpPr>
            <a:spLocks noGrp="1"/>
          </p:cNvSpPr>
          <p:nvPr userDrawn="1">
            <p:ph type="body" sz="quarter" idx="10"/>
          </p:nvPr>
        </p:nvSpPr>
        <p:spPr>
          <a:xfrm>
            <a:off x="876300" y="1971675"/>
            <a:ext cx="4324350" cy="1847850"/>
          </a:xfrm>
          <a:prstGeom prst="rect">
            <a:avLst/>
          </a:prstGeom>
        </p:spPr>
        <p:txBody>
          <a:bodyPr wrap="square" lIns="0" tIns="0" rIns="0" bIns="0" anchor="b" anchorCtr="0"/>
          <a:lstStyle>
            <a:lvl1pPr marL="0" indent="0">
              <a:buNone/>
              <a:defRPr sz="3200" b="0" i="0">
                <a:solidFill>
                  <a:schemeClr val="bg1"/>
                </a:solidFill>
                <a:latin typeface="+mj-lt"/>
              </a:defRPr>
            </a:lvl1pPr>
            <a:lvl2pPr marL="457200" indent="0">
              <a:buNone/>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21"/>
          <p:cNvSpPr>
            <a:spLocks noGrp="1"/>
          </p:cNvSpPr>
          <p:nvPr userDrawn="1">
            <p:ph type="body" sz="quarter" idx="11" hasCustomPrompt="1"/>
          </p:nvPr>
        </p:nvSpPr>
        <p:spPr>
          <a:xfrm>
            <a:off x="876300" y="3905250"/>
            <a:ext cx="4324350" cy="819150"/>
          </a:xfrm>
          <a:prstGeom prst="rect">
            <a:avLst/>
          </a:prstGeom>
        </p:spPr>
        <p:txBody>
          <a:bodyPr lIns="0" rIns="0"/>
          <a:lstStyle>
            <a:lvl1pPr marL="0" indent="0">
              <a:buNone/>
              <a:defRPr sz="1600" b="0" i="0">
                <a:solidFill>
                  <a:schemeClr val="tx2">
                    <a:lumMod val="60000"/>
                    <a:lumOff val="40000"/>
                  </a:schemeClr>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Presenter Name, Title</a:t>
            </a:r>
          </a:p>
        </p:txBody>
      </p:sp>
      <p:sp>
        <p:nvSpPr>
          <p:cNvPr id="15" name="Rectangle 14"/>
          <p:cNvSpPr/>
          <p:nvPr userDrawn="1"/>
        </p:nvSpPr>
        <p:spPr>
          <a:xfrm>
            <a:off x="773100" y="4822195"/>
            <a:ext cx="1497526" cy="200055"/>
          </a:xfrm>
          <a:prstGeom prst="rect">
            <a:avLst/>
          </a:prstGeom>
        </p:spPr>
        <p:txBody>
          <a:bodyPr wrap="none">
            <a:spAutoFit/>
          </a:bodyPr>
          <a:lstStyle/>
          <a:p>
            <a:r>
              <a:rPr lang="en-US" sz="700" b="0" i="0" dirty="0">
                <a:solidFill>
                  <a:schemeClr val="tx2"/>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700" b="0" i="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8588" y="681643"/>
            <a:ext cx="890612" cy="89061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Whit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AutoShape 3"/>
          <p:cNvSpPr>
            <a:spLocks noChangeAspect="1" noChangeArrowheads="1" noTextEdit="1"/>
          </p:cNvSpPr>
          <p:nvPr userDrawn="1"/>
        </p:nvSpPr>
        <p:spPr bwMode="auto">
          <a:xfrm>
            <a:off x="1072903" y="520394"/>
            <a:ext cx="1102068" cy="115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8" name="Rectangle 7"/>
          <p:cNvSpPr/>
          <p:nvPr userDrawn="1"/>
        </p:nvSpPr>
        <p:spPr>
          <a:xfrm>
            <a:off x="2154476" y="1365336"/>
            <a:ext cx="6989523" cy="2686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18"/>
          <p:cNvSpPr>
            <a:spLocks noGrp="1"/>
          </p:cNvSpPr>
          <p:nvPr>
            <p:ph type="body" sz="quarter" idx="10"/>
          </p:nvPr>
        </p:nvSpPr>
        <p:spPr>
          <a:xfrm>
            <a:off x="2998588" y="894022"/>
            <a:ext cx="4885186" cy="1847850"/>
          </a:xfrm>
          <a:prstGeom prst="rect">
            <a:avLst/>
          </a:prstGeom>
        </p:spPr>
        <p:txBody>
          <a:bodyPr wrap="square" lIns="0" tIns="0" rIns="0" bIns="0" anchor="b" anchorCtr="0"/>
          <a:lstStyle>
            <a:lvl1pPr marL="0" indent="0">
              <a:buNone/>
              <a:defRPr sz="3200" b="0" i="0">
                <a:solidFill>
                  <a:schemeClr val="tx1"/>
                </a:solidFill>
                <a:latin typeface="+mj-lt"/>
              </a:defRPr>
            </a:lvl1pPr>
            <a:lvl2pPr marL="457200" indent="0">
              <a:buNone/>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21"/>
          <p:cNvSpPr>
            <a:spLocks noGrp="1"/>
          </p:cNvSpPr>
          <p:nvPr>
            <p:ph type="body" sz="quarter" idx="11" hasCustomPrompt="1"/>
          </p:nvPr>
        </p:nvSpPr>
        <p:spPr>
          <a:xfrm>
            <a:off x="2998588" y="2827597"/>
            <a:ext cx="4885186" cy="819150"/>
          </a:xfrm>
          <a:prstGeom prst="rect">
            <a:avLst/>
          </a:prstGeom>
        </p:spPr>
        <p:txBody>
          <a:bodyPr lIns="0"/>
          <a:lstStyle>
            <a:lvl1pPr marL="0" indent="0">
              <a:buNone/>
              <a:defRPr sz="1600" b="0" i="0">
                <a:solidFill>
                  <a:schemeClr val="tx1">
                    <a:lumMod val="50000"/>
                    <a:lumOff val="50000"/>
                  </a:schemeClr>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Subtitle</a:t>
            </a:r>
          </a:p>
        </p:txBody>
      </p:sp>
      <p:sp>
        <p:nvSpPr>
          <p:cNvPr id="11" name="Slide Number Placeholder 5"/>
          <p:cNvSpPr>
            <a:spLocks noGrp="1"/>
          </p:cNvSpPr>
          <p:nvPr>
            <p:ph type="sldNum" sz="quarter" idx="4"/>
          </p:nvPr>
        </p:nvSpPr>
        <p:spPr>
          <a:xfrm>
            <a:off x="8701536" y="4931052"/>
            <a:ext cx="342900" cy="184666"/>
          </a:xfrm>
          <a:prstGeom prst="rect">
            <a:avLst/>
          </a:prstGeom>
        </p:spPr>
        <p:txBody>
          <a:bodyPr lIns="91440" tIns="45720" rIns="91440" bIns="45720" anchor="b" anchorCtr="0">
            <a:spAutoFit/>
          </a:bodyPr>
          <a:lstStyle>
            <a:lvl1pPr algn="r">
              <a:defRPr lang="en-US" sz="600" b="0" i="0" kern="1200" smtClean="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fld id="{9A68FE36-BDA6-4A87-8648-115964FC2835}" type="slidenum">
              <a:rPr lang="uk-UA" smtClean="0"/>
              <a:pPr/>
              <a:t>‹#›</a:t>
            </a:fld>
            <a:endParaRPr lang="uk-UA" dirty="0"/>
          </a:p>
        </p:txBody>
      </p:sp>
      <p:sp>
        <p:nvSpPr>
          <p:cNvPr id="12" name="Rectangle 11"/>
          <p:cNvSpPr/>
          <p:nvPr userDrawn="1"/>
        </p:nvSpPr>
        <p:spPr>
          <a:xfrm>
            <a:off x="7291998" y="4927982"/>
            <a:ext cx="1309974" cy="184666"/>
          </a:xfrm>
          <a:prstGeom prst="rect">
            <a:avLst/>
          </a:prstGeom>
        </p:spPr>
        <p:txBody>
          <a:bodyPr wrap="none">
            <a:spAutoFit/>
          </a:bodyPr>
          <a:lstStyle/>
          <a:p>
            <a:r>
              <a:rPr lang="en-US" sz="6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6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lack">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AutoShape 3"/>
          <p:cNvSpPr>
            <a:spLocks noChangeAspect="1" noChangeArrowheads="1" noTextEdit="1"/>
          </p:cNvSpPr>
          <p:nvPr userDrawn="1"/>
        </p:nvSpPr>
        <p:spPr bwMode="auto">
          <a:xfrm>
            <a:off x="1072903" y="520394"/>
            <a:ext cx="1102068" cy="115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12" name="Rectangle 11"/>
          <p:cNvSpPr/>
          <p:nvPr userDrawn="1"/>
        </p:nvSpPr>
        <p:spPr>
          <a:xfrm>
            <a:off x="2144230" y="1365336"/>
            <a:ext cx="6989523" cy="26868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4"/>
          </p:nvPr>
        </p:nvSpPr>
        <p:spPr>
          <a:xfrm>
            <a:off x="8701536" y="4931052"/>
            <a:ext cx="342900" cy="184666"/>
          </a:xfrm>
          <a:prstGeom prst="rect">
            <a:avLst/>
          </a:prstGeom>
        </p:spPr>
        <p:txBody>
          <a:bodyPr lIns="91440" tIns="45720" rIns="91440" bIns="45720" anchor="b" anchorCtr="0">
            <a:spAutoFit/>
          </a:bodyPr>
          <a:lstStyle>
            <a:lvl1pPr algn="r">
              <a:defRPr lang="en-US" sz="600" b="0" i="0" kern="1200" smtClean="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fld id="{9A68FE36-BDA6-4A87-8648-115964FC2835}" type="slidenum">
              <a:rPr lang="uk-UA" smtClean="0"/>
              <a:pPr/>
              <a:t>‹#›</a:t>
            </a:fld>
            <a:endParaRPr lang="uk-UA" dirty="0"/>
          </a:p>
        </p:txBody>
      </p:sp>
      <p:sp>
        <p:nvSpPr>
          <p:cNvPr id="11" name="Rectangle 10"/>
          <p:cNvSpPr/>
          <p:nvPr userDrawn="1"/>
        </p:nvSpPr>
        <p:spPr>
          <a:xfrm>
            <a:off x="7291998" y="4927982"/>
            <a:ext cx="1309974" cy="184666"/>
          </a:xfrm>
          <a:prstGeom prst="rect">
            <a:avLst/>
          </a:prstGeom>
        </p:spPr>
        <p:txBody>
          <a:bodyPr wrap="none">
            <a:spAutoFit/>
          </a:bodyPr>
          <a:lstStyle/>
          <a:p>
            <a:r>
              <a:rPr lang="en-US" sz="6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6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Text Placeholder 18"/>
          <p:cNvSpPr>
            <a:spLocks noGrp="1"/>
          </p:cNvSpPr>
          <p:nvPr userDrawn="1">
            <p:ph type="body" sz="quarter" idx="10"/>
          </p:nvPr>
        </p:nvSpPr>
        <p:spPr>
          <a:xfrm>
            <a:off x="2998588" y="894022"/>
            <a:ext cx="4885186" cy="1847850"/>
          </a:xfrm>
          <a:prstGeom prst="rect">
            <a:avLst/>
          </a:prstGeom>
        </p:spPr>
        <p:txBody>
          <a:bodyPr wrap="square" lIns="0" tIns="0" rIns="0" bIns="0" anchor="b" anchorCtr="0"/>
          <a:lstStyle>
            <a:lvl1pPr marL="0" indent="0">
              <a:buNone/>
              <a:defRPr sz="3200" b="0" i="0">
                <a:solidFill>
                  <a:schemeClr val="bg1"/>
                </a:solidFill>
                <a:latin typeface="+mj-lt"/>
              </a:defRPr>
            </a:lvl1pPr>
            <a:lvl2pPr marL="457200" indent="0">
              <a:buNone/>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1"/>
          <p:cNvSpPr>
            <a:spLocks noGrp="1"/>
          </p:cNvSpPr>
          <p:nvPr userDrawn="1">
            <p:ph type="body" sz="quarter" idx="11" hasCustomPrompt="1"/>
          </p:nvPr>
        </p:nvSpPr>
        <p:spPr>
          <a:xfrm>
            <a:off x="2998588" y="2827597"/>
            <a:ext cx="4885186" cy="819150"/>
          </a:xfrm>
          <a:prstGeom prst="rect">
            <a:avLst/>
          </a:prstGeom>
        </p:spPr>
        <p:txBody>
          <a:bodyPr lIns="0"/>
          <a:lstStyle>
            <a:lvl1pPr marL="0" indent="0">
              <a:buNone/>
              <a:defRPr sz="1600" b="0" i="0">
                <a:solidFill>
                  <a:schemeClr val="bg2">
                    <a:lumMod val="90000"/>
                  </a:schemeClr>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Subtitle</a:t>
            </a:r>
          </a:p>
        </p:txBody>
      </p:sp>
    </p:spTree>
    <p:extLst>
      <p:ext uri="{BB962C8B-B14F-4D97-AF65-F5344CB8AC3E}">
        <p14:creationId xmlns:p14="http://schemas.microsoft.com/office/powerpoint/2010/main" val="1185128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Hashicorp">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stretch>
            <a:fillRect/>
          </a:stretch>
        </p:blipFill>
        <p:spPr>
          <a:xfrm>
            <a:off x="-30479" y="-1"/>
            <a:ext cx="9203058" cy="5193426"/>
          </a:xfrm>
          <a:prstGeom prst="rect">
            <a:avLst/>
          </a:prstGeom>
        </p:spPr>
      </p:pic>
      <p:sp>
        <p:nvSpPr>
          <p:cNvPr id="5" name="Rectangle 4"/>
          <p:cNvSpPr/>
          <p:nvPr userDrawn="1"/>
        </p:nvSpPr>
        <p:spPr>
          <a:xfrm>
            <a:off x="638128" y="1155815"/>
            <a:ext cx="4814570" cy="403761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Verdana" charset="0"/>
            </a:endParaRPr>
          </a:p>
        </p:txBody>
      </p:sp>
      <p:sp>
        <p:nvSpPr>
          <p:cNvPr id="7" name="AutoShape 3"/>
          <p:cNvSpPr>
            <a:spLocks noChangeAspect="1" noChangeArrowheads="1" noTextEdit="1"/>
          </p:cNvSpPr>
          <p:nvPr userDrawn="1"/>
        </p:nvSpPr>
        <p:spPr bwMode="auto">
          <a:xfrm>
            <a:off x="1072903" y="520394"/>
            <a:ext cx="1102068" cy="115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8" name="Rectangle 5"/>
          <p:cNvSpPr>
            <a:spLocks noChangeArrowheads="1"/>
          </p:cNvSpPr>
          <p:nvPr userDrawn="1"/>
        </p:nvSpPr>
        <p:spPr bwMode="auto">
          <a:xfrm>
            <a:off x="1071173" y="520394"/>
            <a:ext cx="1102068" cy="115570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13" name="Text Placeholder 18"/>
          <p:cNvSpPr>
            <a:spLocks noGrp="1"/>
          </p:cNvSpPr>
          <p:nvPr userDrawn="1">
            <p:ph type="body" sz="quarter" idx="10"/>
          </p:nvPr>
        </p:nvSpPr>
        <p:spPr>
          <a:xfrm>
            <a:off x="876300" y="1971675"/>
            <a:ext cx="4324350" cy="1847850"/>
          </a:xfrm>
          <a:prstGeom prst="rect">
            <a:avLst/>
          </a:prstGeom>
        </p:spPr>
        <p:txBody>
          <a:bodyPr wrap="square" lIns="0" tIns="0" rIns="0" bIns="0" anchor="b" anchorCtr="0"/>
          <a:lstStyle>
            <a:lvl1pPr marL="0" indent="0">
              <a:buNone/>
              <a:defRPr sz="3200" b="0" i="0">
                <a:solidFill>
                  <a:schemeClr val="tx1"/>
                </a:solidFill>
                <a:latin typeface="+mj-lt"/>
              </a:defRPr>
            </a:lvl1pPr>
            <a:lvl2pPr marL="457200" indent="0">
              <a:buNone/>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1"/>
          <p:cNvSpPr>
            <a:spLocks noGrp="1"/>
          </p:cNvSpPr>
          <p:nvPr userDrawn="1">
            <p:ph type="body" sz="quarter" idx="11" hasCustomPrompt="1"/>
          </p:nvPr>
        </p:nvSpPr>
        <p:spPr>
          <a:xfrm>
            <a:off x="876300" y="3905250"/>
            <a:ext cx="4324350" cy="819150"/>
          </a:xfrm>
          <a:prstGeom prst="rect">
            <a:avLst/>
          </a:prstGeom>
        </p:spPr>
        <p:txBody>
          <a:bodyPr lIns="0" rIns="0"/>
          <a:lstStyle>
            <a:lvl1pPr marL="0" indent="0">
              <a:buNone/>
              <a:defRPr sz="1600" b="0" i="0">
                <a:solidFill>
                  <a:schemeClr val="tx1">
                    <a:lumMod val="50000"/>
                    <a:lumOff val="50000"/>
                  </a:schemeClr>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Presenter Name, Title</a:t>
            </a:r>
          </a:p>
        </p:txBody>
      </p:sp>
      <p:sp>
        <p:nvSpPr>
          <p:cNvPr id="16" name="Rectangle 15"/>
          <p:cNvSpPr/>
          <p:nvPr userDrawn="1"/>
        </p:nvSpPr>
        <p:spPr>
          <a:xfrm>
            <a:off x="773100" y="4822195"/>
            <a:ext cx="1497526" cy="200055"/>
          </a:xfrm>
          <a:prstGeom prst="rect">
            <a:avLst/>
          </a:prstGeom>
        </p:spPr>
        <p:txBody>
          <a:bodyPr wrap="none">
            <a:spAutoFit/>
          </a:bodyPr>
          <a:lstStyle/>
          <a:p>
            <a:r>
              <a:rPr lang="en-US" sz="7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7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8588" y="681643"/>
            <a:ext cx="890612" cy="890610"/>
          </a:xfrm>
          <a:prstGeom prst="rect">
            <a:avLst/>
          </a:prstGeom>
        </p:spPr>
      </p:pic>
    </p:spTree>
    <p:extLst>
      <p:ext uri="{BB962C8B-B14F-4D97-AF65-F5344CB8AC3E}">
        <p14:creationId xmlns:p14="http://schemas.microsoft.com/office/powerpoint/2010/main" val="544870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Hashicorp Suite">
    <p:bg>
      <p:bgPr>
        <a:solidFill>
          <a:schemeClr val="bg1"/>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stretch>
            <a:fillRect/>
          </a:stretch>
        </p:blipFill>
        <p:spPr>
          <a:xfrm>
            <a:off x="-30479" y="-1"/>
            <a:ext cx="9203058" cy="5193426"/>
          </a:xfrm>
          <a:prstGeom prst="rect">
            <a:avLst/>
          </a:prstGeom>
        </p:spPr>
      </p:pic>
      <p:sp>
        <p:nvSpPr>
          <p:cNvPr id="5" name="Rectangle 4"/>
          <p:cNvSpPr/>
          <p:nvPr userDrawn="1"/>
        </p:nvSpPr>
        <p:spPr>
          <a:xfrm>
            <a:off x="638128" y="1155815"/>
            <a:ext cx="4814570" cy="403761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7" name="AutoShape 3"/>
          <p:cNvSpPr>
            <a:spLocks noChangeAspect="1" noChangeArrowheads="1" noTextEdit="1"/>
          </p:cNvSpPr>
          <p:nvPr userDrawn="1"/>
        </p:nvSpPr>
        <p:spPr bwMode="auto">
          <a:xfrm>
            <a:off x="1072903" y="520394"/>
            <a:ext cx="1102068" cy="115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8" name="Rectangle 5"/>
          <p:cNvSpPr>
            <a:spLocks noChangeArrowheads="1"/>
          </p:cNvSpPr>
          <p:nvPr userDrawn="1"/>
        </p:nvSpPr>
        <p:spPr bwMode="auto">
          <a:xfrm>
            <a:off x="1071173" y="520394"/>
            <a:ext cx="1102068" cy="1155701"/>
          </a:xfrm>
          <a:prstGeom prst="rect">
            <a:avLst/>
          </a:prstGeom>
          <a:solidFill>
            <a:srgbClr val="156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13" name="Text Placeholder 18"/>
          <p:cNvSpPr>
            <a:spLocks noGrp="1"/>
          </p:cNvSpPr>
          <p:nvPr userDrawn="1">
            <p:ph type="body" sz="quarter" idx="10"/>
          </p:nvPr>
        </p:nvSpPr>
        <p:spPr>
          <a:xfrm>
            <a:off x="876300" y="1971675"/>
            <a:ext cx="4324350" cy="1847850"/>
          </a:xfrm>
          <a:prstGeom prst="rect">
            <a:avLst/>
          </a:prstGeom>
        </p:spPr>
        <p:txBody>
          <a:bodyPr wrap="square" lIns="0" tIns="0" rIns="0" bIns="0" anchor="b" anchorCtr="0"/>
          <a:lstStyle>
            <a:lvl1pPr marL="0" indent="0">
              <a:buNone/>
              <a:defRPr sz="3200" b="0" i="0">
                <a:solidFill>
                  <a:schemeClr val="tx1"/>
                </a:solidFill>
                <a:latin typeface="+mj-lt"/>
              </a:defRPr>
            </a:lvl1pPr>
            <a:lvl2pPr marL="457200" indent="0">
              <a:buNone/>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1"/>
          <p:cNvSpPr>
            <a:spLocks noGrp="1"/>
          </p:cNvSpPr>
          <p:nvPr userDrawn="1">
            <p:ph type="body" sz="quarter" idx="11" hasCustomPrompt="1"/>
          </p:nvPr>
        </p:nvSpPr>
        <p:spPr>
          <a:xfrm>
            <a:off x="876300" y="3905250"/>
            <a:ext cx="4324350" cy="819150"/>
          </a:xfrm>
          <a:prstGeom prst="rect">
            <a:avLst/>
          </a:prstGeom>
        </p:spPr>
        <p:txBody>
          <a:bodyPr lIns="0" rIns="0"/>
          <a:lstStyle>
            <a:lvl1pPr marL="0" indent="0">
              <a:buNone/>
              <a:defRPr sz="1600" b="0" i="0">
                <a:solidFill>
                  <a:srgbClr val="1563FF"/>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Presenter Name, Title</a:t>
            </a:r>
          </a:p>
        </p:txBody>
      </p:sp>
      <p:sp>
        <p:nvSpPr>
          <p:cNvPr id="16" name="Rectangle 15"/>
          <p:cNvSpPr/>
          <p:nvPr userDrawn="1"/>
        </p:nvSpPr>
        <p:spPr>
          <a:xfrm>
            <a:off x="773100" y="4822195"/>
            <a:ext cx="1497526" cy="200055"/>
          </a:xfrm>
          <a:prstGeom prst="rect">
            <a:avLst/>
          </a:prstGeom>
        </p:spPr>
        <p:txBody>
          <a:bodyPr wrap="none">
            <a:spAutoFit/>
          </a:bodyPr>
          <a:lstStyle/>
          <a:p>
            <a:r>
              <a:rPr lang="en-US" sz="7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7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8588" y="681643"/>
            <a:ext cx="890612" cy="890610"/>
          </a:xfrm>
          <a:prstGeom prst="rect">
            <a:avLst/>
          </a:prstGeom>
        </p:spPr>
      </p:pic>
    </p:spTree>
    <p:extLst>
      <p:ext uri="{BB962C8B-B14F-4D97-AF65-F5344CB8AC3E}">
        <p14:creationId xmlns:p14="http://schemas.microsoft.com/office/powerpoint/2010/main" val="4221277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Terraform">
    <p:bg>
      <p:bgPr>
        <a:solidFill>
          <a:schemeClr val="bg1"/>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stretch>
            <a:fillRect/>
          </a:stretch>
        </p:blipFill>
        <p:spPr>
          <a:xfrm>
            <a:off x="-30479" y="-1"/>
            <a:ext cx="9203058" cy="5193426"/>
          </a:xfrm>
          <a:prstGeom prst="rect">
            <a:avLst/>
          </a:prstGeom>
        </p:spPr>
      </p:pic>
      <p:sp>
        <p:nvSpPr>
          <p:cNvPr id="5" name="Rectangle 4"/>
          <p:cNvSpPr/>
          <p:nvPr userDrawn="1"/>
        </p:nvSpPr>
        <p:spPr>
          <a:xfrm>
            <a:off x="638128" y="1155815"/>
            <a:ext cx="4814570" cy="403761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7" name="AutoShape 3"/>
          <p:cNvSpPr>
            <a:spLocks noChangeAspect="1" noChangeArrowheads="1" noTextEdit="1"/>
          </p:cNvSpPr>
          <p:nvPr userDrawn="1"/>
        </p:nvSpPr>
        <p:spPr bwMode="auto">
          <a:xfrm>
            <a:off x="1072903" y="520394"/>
            <a:ext cx="1102068" cy="115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8" name="Rectangle 5"/>
          <p:cNvSpPr>
            <a:spLocks noChangeArrowheads="1"/>
          </p:cNvSpPr>
          <p:nvPr userDrawn="1"/>
        </p:nvSpPr>
        <p:spPr bwMode="auto">
          <a:xfrm>
            <a:off x="1071173" y="520394"/>
            <a:ext cx="1102068" cy="1155701"/>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13" name="Text Placeholder 18"/>
          <p:cNvSpPr>
            <a:spLocks noGrp="1"/>
          </p:cNvSpPr>
          <p:nvPr userDrawn="1">
            <p:ph type="body" sz="quarter" idx="10"/>
          </p:nvPr>
        </p:nvSpPr>
        <p:spPr>
          <a:xfrm>
            <a:off x="876300" y="1971675"/>
            <a:ext cx="4324350" cy="1847850"/>
          </a:xfrm>
          <a:prstGeom prst="rect">
            <a:avLst/>
          </a:prstGeom>
        </p:spPr>
        <p:txBody>
          <a:bodyPr wrap="square" lIns="0" tIns="0" rIns="0" bIns="0" anchor="b" anchorCtr="0"/>
          <a:lstStyle>
            <a:lvl1pPr marL="0" indent="0">
              <a:buNone/>
              <a:defRPr sz="3200" b="0" i="0">
                <a:solidFill>
                  <a:schemeClr val="tx1"/>
                </a:solidFill>
                <a:latin typeface="+mj-lt"/>
              </a:defRPr>
            </a:lvl1pPr>
            <a:lvl2pPr marL="457200" indent="0">
              <a:buNone/>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1"/>
          <p:cNvSpPr>
            <a:spLocks noGrp="1"/>
          </p:cNvSpPr>
          <p:nvPr userDrawn="1">
            <p:ph type="body" sz="quarter" idx="11" hasCustomPrompt="1"/>
          </p:nvPr>
        </p:nvSpPr>
        <p:spPr>
          <a:xfrm>
            <a:off x="876300" y="3905250"/>
            <a:ext cx="4324350" cy="819150"/>
          </a:xfrm>
          <a:prstGeom prst="rect">
            <a:avLst/>
          </a:prstGeom>
        </p:spPr>
        <p:txBody>
          <a:bodyPr lIns="0" rIns="0"/>
          <a:lstStyle>
            <a:lvl1pPr marL="0" indent="0">
              <a:buNone/>
              <a:defRPr sz="1600" b="0" i="0">
                <a:solidFill>
                  <a:schemeClr val="accent4"/>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Presenter Name, Title</a:t>
            </a:r>
          </a:p>
        </p:txBody>
      </p:sp>
      <p:sp>
        <p:nvSpPr>
          <p:cNvPr id="16" name="Rectangle 15"/>
          <p:cNvSpPr/>
          <p:nvPr userDrawn="1"/>
        </p:nvSpPr>
        <p:spPr>
          <a:xfrm>
            <a:off x="773100" y="4822195"/>
            <a:ext cx="1497526" cy="200055"/>
          </a:xfrm>
          <a:prstGeom prst="rect">
            <a:avLst/>
          </a:prstGeom>
        </p:spPr>
        <p:txBody>
          <a:bodyPr wrap="none">
            <a:spAutoFit/>
          </a:bodyPr>
          <a:lstStyle/>
          <a:p>
            <a:r>
              <a:rPr lang="en-US" sz="7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7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63214" y="725036"/>
            <a:ext cx="717986" cy="744686"/>
          </a:xfrm>
          <a:prstGeom prst="rect">
            <a:avLst/>
          </a:prstGeom>
        </p:spPr>
      </p:pic>
    </p:spTree>
    <p:extLst>
      <p:ext uri="{BB962C8B-B14F-4D97-AF65-F5344CB8AC3E}">
        <p14:creationId xmlns:p14="http://schemas.microsoft.com/office/powerpoint/2010/main" val="938396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Vault">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 y="-8299"/>
            <a:ext cx="9129292" cy="5151799"/>
          </a:xfrm>
          <a:prstGeom prst="rect">
            <a:avLst/>
          </a:prstGeom>
        </p:spPr>
      </p:pic>
      <p:sp>
        <p:nvSpPr>
          <p:cNvPr id="5" name="Rectangle 4"/>
          <p:cNvSpPr/>
          <p:nvPr userDrawn="1"/>
        </p:nvSpPr>
        <p:spPr>
          <a:xfrm>
            <a:off x="638128" y="1155815"/>
            <a:ext cx="4814570" cy="3987685"/>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Verdana" charset="0"/>
            </a:endParaRPr>
          </a:p>
        </p:txBody>
      </p:sp>
      <p:sp>
        <p:nvSpPr>
          <p:cNvPr id="7" name="AutoShape 3"/>
          <p:cNvSpPr>
            <a:spLocks noChangeAspect="1" noChangeArrowheads="1" noTextEdit="1"/>
          </p:cNvSpPr>
          <p:nvPr userDrawn="1"/>
        </p:nvSpPr>
        <p:spPr bwMode="auto">
          <a:xfrm>
            <a:off x="1072903" y="520394"/>
            <a:ext cx="1102068" cy="115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8" name="Rectangle 5"/>
          <p:cNvSpPr>
            <a:spLocks noChangeArrowheads="1"/>
          </p:cNvSpPr>
          <p:nvPr userDrawn="1"/>
        </p:nvSpPr>
        <p:spPr bwMode="auto">
          <a:xfrm>
            <a:off x="1071173" y="520394"/>
            <a:ext cx="1102068" cy="115570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13" name="Text Placeholder 18"/>
          <p:cNvSpPr>
            <a:spLocks noGrp="1"/>
          </p:cNvSpPr>
          <p:nvPr userDrawn="1">
            <p:ph type="body" sz="quarter" idx="10"/>
          </p:nvPr>
        </p:nvSpPr>
        <p:spPr>
          <a:xfrm>
            <a:off x="876300" y="1971675"/>
            <a:ext cx="4324350" cy="1847850"/>
          </a:xfrm>
          <a:prstGeom prst="rect">
            <a:avLst/>
          </a:prstGeom>
        </p:spPr>
        <p:txBody>
          <a:bodyPr wrap="square" lIns="0" tIns="0" rIns="0" bIns="0" anchor="b" anchorCtr="0"/>
          <a:lstStyle>
            <a:lvl1pPr marL="0" indent="0">
              <a:buNone/>
              <a:defRPr sz="3200" b="0" i="0">
                <a:solidFill>
                  <a:schemeClr val="tx1"/>
                </a:solidFill>
                <a:latin typeface="+mj-lt"/>
              </a:defRPr>
            </a:lvl1pPr>
            <a:lvl2pPr marL="457200" indent="0">
              <a:buNone/>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1"/>
          <p:cNvSpPr>
            <a:spLocks noGrp="1"/>
          </p:cNvSpPr>
          <p:nvPr userDrawn="1">
            <p:ph type="body" sz="quarter" idx="11" hasCustomPrompt="1"/>
          </p:nvPr>
        </p:nvSpPr>
        <p:spPr>
          <a:xfrm>
            <a:off x="876300" y="3905250"/>
            <a:ext cx="4324350" cy="819150"/>
          </a:xfrm>
          <a:prstGeom prst="rect">
            <a:avLst/>
          </a:prstGeom>
        </p:spPr>
        <p:txBody>
          <a:bodyPr lIns="0" rIns="0"/>
          <a:lstStyle>
            <a:lvl1pPr marL="0" indent="0">
              <a:buNone/>
              <a:defRPr sz="1600" b="0" i="0">
                <a:solidFill>
                  <a:schemeClr val="tx1">
                    <a:lumMod val="50000"/>
                    <a:lumOff val="50000"/>
                  </a:schemeClr>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Presenter Name, Title</a:t>
            </a:r>
          </a:p>
        </p:txBody>
      </p:sp>
      <p:sp>
        <p:nvSpPr>
          <p:cNvPr id="16" name="Rectangle 15"/>
          <p:cNvSpPr/>
          <p:nvPr userDrawn="1"/>
        </p:nvSpPr>
        <p:spPr>
          <a:xfrm>
            <a:off x="773100" y="4822195"/>
            <a:ext cx="1497526" cy="200055"/>
          </a:xfrm>
          <a:prstGeom prst="rect">
            <a:avLst/>
          </a:prstGeom>
        </p:spPr>
        <p:txBody>
          <a:bodyPr wrap="none">
            <a:spAutoFit/>
          </a:bodyPr>
          <a:lstStyle/>
          <a:p>
            <a:r>
              <a:rPr lang="en-US" sz="700" b="0" i="0" dirty="0">
                <a:solidFill>
                  <a:schemeClr val="bg1">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700" b="0" i="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87904" y="750371"/>
            <a:ext cx="468606" cy="711918"/>
          </a:xfrm>
          <a:prstGeom prst="rect">
            <a:avLst/>
          </a:prstGeom>
        </p:spPr>
      </p:pic>
    </p:spTree>
    <p:extLst>
      <p:ext uri="{BB962C8B-B14F-4D97-AF65-F5344CB8AC3E}">
        <p14:creationId xmlns:p14="http://schemas.microsoft.com/office/powerpoint/2010/main" val="685663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image" Target="../media/image16.jpg"/><Relationship Id="rId4" Type="http://schemas.openxmlformats.org/officeDocument/2006/relationships/slideLayout" Target="../slideLayouts/slideLayout1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11382"/>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946" r:id="rId3"/>
    <p:sldLayoutId id="2147483949" r:id="rId4"/>
    <p:sldLayoutId id="2147483933" r:id="rId5"/>
    <p:sldLayoutId id="2147483922" r:id="rId6"/>
    <p:sldLayoutId id="2147483891" r:id="rId7"/>
    <p:sldLayoutId id="2147483916" r:id="rId8"/>
    <p:sldLayoutId id="2147483893" r:id="rId9"/>
    <p:sldLayoutId id="2147483892" r:id="rId10"/>
    <p:sldLayoutId id="2147483894" r:id="rId11"/>
    <p:sldLayoutId id="2147483947" r:id="rId12"/>
    <p:sldLayoutId id="2147483948" r:id="rId13"/>
    <p:sldLayoutId id="2147483952" r:id="rId14"/>
    <p:sldLayoutId id="2147483953"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10">
            <a:alphaModFix amt="34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userDrawn="1"/>
        </p:nvSpPr>
        <p:spPr>
          <a:xfrm>
            <a:off x="440690" y="293915"/>
            <a:ext cx="8258810" cy="4430486"/>
          </a:xfrm>
          <a:prstGeom prst="rect">
            <a:avLst/>
          </a:prstGeom>
          <a:solidFill>
            <a:schemeClr val="bg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latin typeface="Verdana" charset="0"/>
            </a:endParaRPr>
          </a:p>
        </p:txBody>
      </p:sp>
    </p:spTree>
    <p:extLst>
      <p:ext uri="{BB962C8B-B14F-4D97-AF65-F5344CB8AC3E}">
        <p14:creationId xmlns:p14="http://schemas.microsoft.com/office/powerpoint/2010/main" val="3880274375"/>
      </p:ext>
    </p:extLst>
  </p:cSld>
  <p:clrMap bg1="lt1" tx1="dk1" bg2="lt2" tx2="dk2" accent1="accent1" accent2="accent2" accent3="accent3" accent4="accent4" accent5="accent5" accent6="accent6" hlink="hlink" folHlink="folHlink"/>
  <p:sldLayoutIdLst>
    <p:sldLayoutId id="2147483936" r:id="rId1"/>
    <p:sldLayoutId id="2147483950" r:id="rId2"/>
    <p:sldLayoutId id="2147483927" r:id="rId3"/>
    <p:sldLayoutId id="2147483928" r:id="rId4"/>
    <p:sldLayoutId id="2147483918" r:id="rId5"/>
    <p:sldLayoutId id="2147483929" r:id="rId6"/>
    <p:sldLayoutId id="2147483930" r:id="rId7"/>
    <p:sldLayoutId id="2147483954"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microservices-demo.github.io/"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6.xml"/><Relationship Id="rId5" Type="http://schemas.openxmlformats.org/officeDocument/2006/relationships/image" Target="../media/image27.tiff"/><Relationship Id="rId4" Type="http://schemas.openxmlformats.org/officeDocument/2006/relationships/image" Target="../media/image2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2800" dirty="0"/>
              <a:t>Using Nomad for Multi-platform job deployment and management</a:t>
            </a:r>
          </a:p>
        </p:txBody>
      </p:sp>
      <p:sp>
        <p:nvSpPr>
          <p:cNvPr id="4" name="Text Placeholder 3"/>
          <p:cNvSpPr>
            <a:spLocks noGrp="1"/>
          </p:cNvSpPr>
          <p:nvPr>
            <p:ph type="body" sz="quarter" idx="11"/>
          </p:nvPr>
        </p:nvSpPr>
        <p:spPr/>
        <p:txBody>
          <a:bodyPr/>
          <a:lstStyle/>
          <a:p>
            <a:r>
              <a:rPr lang="en-US" dirty="0"/>
              <a:t>Rob Jackson</a:t>
            </a:r>
          </a:p>
          <a:p>
            <a:r>
              <a:rPr lang="en-US" dirty="0"/>
              <a:t>Sr. Solutions Engineer</a:t>
            </a:r>
          </a:p>
          <a:p>
            <a:endParaRPr lang="en-US" dirty="0"/>
          </a:p>
        </p:txBody>
      </p:sp>
    </p:spTree>
    <p:extLst>
      <p:ext uri="{BB962C8B-B14F-4D97-AF65-F5344CB8AC3E}">
        <p14:creationId xmlns:p14="http://schemas.microsoft.com/office/powerpoint/2010/main" val="52598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2300A0-AF6C-804A-A726-18BAF4374F38}"/>
              </a:ext>
            </a:extLst>
          </p:cNvPr>
          <p:cNvSpPr>
            <a:spLocks noGrp="1"/>
          </p:cNvSpPr>
          <p:nvPr>
            <p:ph type="body" sz="quarter" idx="10"/>
          </p:nvPr>
        </p:nvSpPr>
        <p:spPr>
          <a:prstGeom prst="rect">
            <a:avLst/>
          </a:prstGeom>
        </p:spPr>
        <p:txBody>
          <a:bodyPr/>
          <a:lstStyle/>
          <a:p>
            <a:r>
              <a:rPr lang="en-US"/>
              <a:t>Demo</a:t>
            </a:r>
          </a:p>
        </p:txBody>
      </p:sp>
    </p:spTree>
    <p:extLst>
      <p:ext uri="{BB962C8B-B14F-4D97-AF65-F5344CB8AC3E}">
        <p14:creationId xmlns:p14="http://schemas.microsoft.com/office/powerpoint/2010/main" val="3456682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56F6A7-DE55-9D4C-96DE-0732F593E20E}"/>
              </a:ext>
            </a:extLst>
          </p:cNvPr>
          <p:cNvSpPr>
            <a:spLocks noGrp="1"/>
          </p:cNvSpPr>
          <p:nvPr>
            <p:ph type="title"/>
          </p:nvPr>
        </p:nvSpPr>
        <p:spPr/>
        <p:txBody>
          <a:bodyPr/>
          <a:lstStyle/>
          <a:p>
            <a:r>
              <a:rPr lang="en-US" dirty="0"/>
              <a:t>Demonstration Takeaways</a:t>
            </a:r>
          </a:p>
        </p:txBody>
      </p:sp>
      <p:sp>
        <p:nvSpPr>
          <p:cNvPr id="7" name="Text Placeholder 6">
            <a:extLst>
              <a:ext uri="{FF2B5EF4-FFF2-40B4-BE49-F238E27FC236}">
                <a16:creationId xmlns:a16="http://schemas.microsoft.com/office/drawing/2014/main" id="{5450D33C-FE60-0846-AD40-0C020761B958}"/>
              </a:ext>
            </a:extLst>
          </p:cNvPr>
          <p:cNvSpPr>
            <a:spLocks noGrp="1"/>
          </p:cNvSpPr>
          <p:nvPr>
            <p:ph type="body" sz="quarter" idx="36"/>
          </p:nvPr>
        </p:nvSpPr>
        <p:spPr/>
        <p:txBody>
          <a:bodyPr/>
          <a:lstStyle/>
          <a:p>
            <a:r>
              <a:rPr lang="en-US" dirty="0"/>
              <a:t>Nomad is used to manage jobs across multiple technologies (Docker and Java demonstrated here) operating within a cluster</a:t>
            </a:r>
          </a:p>
          <a:p>
            <a:r>
              <a:rPr lang="en-US" dirty="0"/>
              <a:t>Namespaces and quotas work together to manage available resources per team or group</a:t>
            </a:r>
          </a:p>
          <a:p>
            <a:r>
              <a:rPr lang="en-US" dirty="0"/>
              <a:t>Planning priorities and preemptions are very useful in heavily loaded clusters or namespaces</a:t>
            </a:r>
          </a:p>
          <a:p>
            <a:r>
              <a:rPr lang="en-US" dirty="0"/>
              <a:t>Sentinel Policies are critical to secure operations of the cluster</a:t>
            </a:r>
          </a:p>
        </p:txBody>
      </p:sp>
      <p:sp>
        <p:nvSpPr>
          <p:cNvPr id="6" name="Text Placeholder 5">
            <a:extLst>
              <a:ext uri="{FF2B5EF4-FFF2-40B4-BE49-F238E27FC236}">
                <a16:creationId xmlns:a16="http://schemas.microsoft.com/office/drawing/2014/main" id="{3745C0CA-5108-0744-8E7F-60C875743248}"/>
              </a:ext>
            </a:extLst>
          </p:cNvPr>
          <p:cNvSpPr>
            <a:spLocks noGrp="1"/>
          </p:cNvSpPr>
          <p:nvPr>
            <p:ph type="body" sz="quarter" idx="11"/>
          </p:nvPr>
        </p:nvSpPr>
        <p:spPr/>
        <p:txBody>
          <a:bodyPr/>
          <a:lstStyle/>
          <a:p>
            <a:endParaRPr lang="en-US"/>
          </a:p>
        </p:txBody>
      </p:sp>
      <p:sp>
        <p:nvSpPr>
          <p:cNvPr id="2" name="Slide Number Placeholder 1">
            <a:extLst>
              <a:ext uri="{FF2B5EF4-FFF2-40B4-BE49-F238E27FC236}">
                <a16:creationId xmlns:a16="http://schemas.microsoft.com/office/drawing/2014/main" id="{71298C21-B919-9B46-8D7C-811052E50915}"/>
              </a:ext>
            </a:extLst>
          </p:cNvPr>
          <p:cNvSpPr>
            <a:spLocks noGrp="1"/>
          </p:cNvSpPr>
          <p:nvPr>
            <p:ph type="sldNum" sz="quarter" idx="4"/>
          </p:nvPr>
        </p:nvSpPr>
        <p:spPr/>
        <p:txBody>
          <a:bodyPr/>
          <a:lstStyle/>
          <a:p>
            <a:fld id="{9A68FE36-BDA6-4A87-8648-115964FC2835}" type="slidenum">
              <a:rPr lang="uk-UA" smtClean="0"/>
              <a:pPr/>
              <a:t>11</a:t>
            </a:fld>
            <a:endParaRPr lang="uk-UA" dirty="0"/>
          </a:p>
        </p:txBody>
      </p:sp>
    </p:spTree>
    <p:extLst>
      <p:ext uri="{BB962C8B-B14F-4D97-AF65-F5344CB8AC3E}">
        <p14:creationId xmlns:p14="http://schemas.microsoft.com/office/powerpoint/2010/main" val="434669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9F0CB5E-077F-B343-8D4F-534A14FAC922}"/>
              </a:ext>
            </a:extLst>
          </p:cNvPr>
          <p:cNvSpPr>
            <a:spLocks noGrp="1"/>
          </p:cNvSpPr>
          <p:nvPr>
            <p:ph type="body" sz="quarter" idx="36"/>
          </p:nvPr>
        </p:nvSpPr>
        <p:spPr/>
        <p:txBody>
          <a:bodyPr/>
          <a:lstStyle/>
          <a:p>
            <a:r>
              <a:rPr lang="en-US" sz="1400" dirty="0"/>
              <a:t>Upgrade from Terraform 0.11 to 0.12 isn’t trivial</a:t>
            </a:r>
          </a:p>
          <a:p>
            <a:pPr lvl="1"/>
            <a:r>
              <a:rPr lang="en-US" sz="1200" dirty="0"/>
              <a:t>Command line tool does convert .</a:t>
            </a:r>
            <a:r>
              <a:rPr lang="en-US" sz="1200" dirty="0" err="1"/>
              <a:t>tf</a:t>
            </a:r>
            <a:r>
              <a:rPr lang="en-US" sz="1200" dirty="0"/>
              <a:t> files, but not everything</a:t>
            </a:r>
          </a:p>
          <a:p>
            <a:pPr lvl="1"/>
            <a:r>
              <a:rPr lang="en-US" sz="1200" dirty="0"/>
              <a:t>Nomenclature around string usage left out – case by case basis</a:t>
            </a:r>
          </a:p>
          <a:p>
            <a:pPr lvl="1"/>
            <a:r>
              <a:rPr lang="en-US" sz="1200" dirty="0"/>
              <a:t>Some of our examples with Terraform can be confusing to a ‘newbie’</a:t>
            </a:r>
          </a:p>
          <a:p>
            <a:r>
              <a:rPr lang="en-US" sz="1400" dirty="0"/>
              <a:t>AMI created through AWS</a:t>
            </a:r>
          </a:p>
          <a:p>
            <a:pPr lvl="1"/>
            <a:r>
              <a:rPr lang="en-US" sz="1200" dirty="0"/>
              <a:t>More focus would enable use of Packer (to-do)</a:t>
            </a:r>
          </a:p>
          <a:p>
            <a:r>
              <a:rPr lang="en-US" sz="1400" dirty="0" err="1"/>
              <a:t>Github</a:t>
            </a:r>
            <a:r>
              <a:rPr lang="en-US" sz="1400" dirty="0"/>
              <a:t> process can take some getting used to</a:t>
            </a:r>
          </a:p>
          <a:p>
            <a:pPr lvl="1"/>
            <a:r>
              <a:rPr lang="en-US" sz="1200" dirty="0"/>
              <a:t>Online education (in onboarding) helps</a:t>
            </a:r>
          </a:p>
          <a:p>
            <a:pPr lvl="1"/>
            <a:r>
              <a:rPr lang="en-US" sz="1200" dirty="0"/>
              <a:t>Tools like </a:t>
            </a:r>
            <a:r>
              <a:rPr lang="en-US" sz="1200" dirty="0" err="1"/>
              <a:t>Github</a:t>
            </a:r>
            <a:r>
              <a:rPr lang="en-US" sz="1200" dirty="0"/>
              <a:t> Desktop and Visual Studio Code are beautiful, but it obfuscates the underlying process</a:t>
            </a:r>
          </a:p>
          <a:p>
            <a:r>
              <a:rPr lang="en-US" sz="1400" dirty="0"/>
              <a:t>Terraform doesn’t always tear down cleanly!</a:t>
            </a:r>
          </a:p>
          <a:p>
            <a:pPr lvl="1"/>
            <a:r>
              <a:rPr lang="en-US" sz="1200" dirty="0"/>
              <a:t>If state file is ‘stuck’ on resources that can’t be removed, have to remove entire workspace</a:t>
            </a:r>
          </a:p>
          <a:p>
            <a:pPr lvl="1"/>
            <a:r>
              <a:rPr lang="en-US" sz="1200" dirty="0"/>
              <a:t>Ranjit’s workspace backup utility is a godsend!  (https://</a:t>
            </a:r>
            <a:r>
              <a:rPr lang="en-US" sz="1200" dirty="0" err="1"/>
              <a:t>whatsaranjit.herokuapp.com</a:t>
            </a:r>
            <a:r>
              <a:rPr lang="en-US" sz="1200" dirty="0"/>
              <a:t>/</a:t>
            </a:r>
            <a:r>
              <a:rPr lang="en-US" sz="1200" dirty="0" err="1"/>
              <a:t>hashicorp</a:t>
            </a:r>
            <a:r>
              <a:rPr lang="en-US" sz="1200" dirty="0"/>
              <a:t>/</a:t>
            </a:r>
            <a:r>
              <a:rPr lang="en-US" sz="1200" dirty="0" err="1"/>
              <a:t>waas</a:t>
            </a:r>
            <a:r>
              <a:rPr lang="en-US" sz="1200" dirty="0"/>
              <a:t>)</a:t>
            </a:r>
          </a:p>
        </p:txBody>
      </p:sp>
      <p:sp>
        <p:nvSpPr>
          <p:cNvPr id="5" name="Title 4">
            <a:extLst>
              <a:ext uri="{FF2B5EF4-FFF2-40B4-BE49-F238E27FC236}">
                <a16:creationId xmlns:a16="http://schemas.microsoft.com/office/drawing/2014/main" id="{87C5CF5D-09D0-1A44-95A9-A23F6E7024C5}"/>
              </a:ext>
            </a:extLst>
          </p:cNvPr>
          <p:cNvSpPr>
            <a:spLocks noGrp="1"/>
          </p:cNvSpPr>
          <p:nvPr>
            <p:ph type="title"/>
          </p:nvPr>
        </p:nvSpPr>
        <p:spPr/>
        <p:txBody>
          <a:bodyPr/>
          <a:lstStyle/>
          <a:p>
            <a:r>
              <a:rPr lang="en-US" dirty="0"/>
              <a:t>Internal Lessons Learned</a:t>
            </a:r>
          </a:p>
        </p:txBody>
      </p:sp>
      <p:sp>
        <p:nvSpPr>
          <p:cNvPr id="2" name="Slide Number Placeholder 1">
            <a:extLst>
              <a:ext uri="{FF2B5EF4-FFF2-40B4-BE49-F238E27FC236}">
                <a16:creationId xmlns:a16="http://schemas.microsoft.com/office/drawing/2014/main" id="{ECF160F5-B5E6-7C46-AEB3-376481139142}"/>
              </a:ext>
            </a:extLst>
          </p:cNvPr>
          <p:cNvSpPr>
            <a:spLocks noGrp="1"/>
          </p:cNvSpPr>
          <p:nvPr>
            <p:ph type="sldNum" sz="quarter" idx="4"/>
          </p:nvPr>
        </p:nvSpPr>
        <p:spPr/>
        <p:txBody>
          <a:bodyPr/>
          <a:lstStyle/>
          <a:p>
            <a:fld id="{9A68FE36-BDA6-4A87-8648-115964FC2835}" type="slidenum">
              <a:rPr lang="uk-UA" smtClean="0"/>
              <a:pPr/>
              <a:t>12</a:t>
            </a:fld>
            <a:endParaRPr lang="uk-UA" dirty="0"/>
          </a:p>
        </p:txBody>
      </p:sp>
    </p:spTree>
    <p:extLst>
      <p:ext uri="{BB962C8B-B14F-4D97-AF65-F5344CB8AC3E}">
        <p14:creationId xmlns:p14="http://schemas.microsoft.com/office/powerpoint/2010/main" val="4028096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0B9BA-197C-A246-A1D5-CD377CA9EEA0}"/>
              </a:ext>
            </a:extLst>
          </p:cNvPr>
          <p:cNvSpPr>
            <a:spLocks noGrp="1"/>
          </p:cNvSpPr>
          <p:nvPr>
            <p:ph type="title"/>
          </p:nvPr>
        </p:nvSpPr>
        <p:spPr/>
        <p:txBody>
          <a:bodyPr/>
          <a:lstStyle/>
          <a:p>
            <a:r>
              <a:rPr lang="en-US" dirty="0"/>
              <a:t>Next Steps/Evolution</a:t>
            </a:r>
          </a:p>
        </p:txBody>
      </p:sp>
      <p:sp>
        <p:nvSpPr>
          <p:cNvPr id="3" name="Text Placeholder 2">
            <a:extLst>
              <a:ext uri="{FF2B5EF4-FFF2-40B4-BE49-F238E27FC236}">
                <a16:creationId xmlns:a16="http://schemas.microsoft.com/office/drawing/2014/main" id="{6FE963B8-75D6-E243-BBE2-88ACBCE7F2A2}"/>
              </a:ext>
            </a:extLst>
          </p:cNvPr>
          <p:cNvSpPr>
            <a:spLocks noGrp="1"/>
          </p:cNvSpPr>
          <p:nvPr>
            <p:ph type="body" sz="quarter" idx="36"/>
          </p:nvPr>
        </p:nvSpPr>
        <p:spPr>
          <a:xfrm>
            <a:off x="1026590" y="1784197"/>
            <a:ext cx="7011818" cy="2814791"/>
          </a:xfrm>
        </p:spPr>
        <p:txBody>
          <a:bodyPr/>
          <a:lstStyle/>
          <a:p>
            <a:r>
              <a:rPr lang="en-US" dirty="0"/>
              <a:t>Expand demonstration to utilize resources across multiple </a:t>
            </a:r>
            <a:r>
              <a:rPr lang="en-US"/>
              <a:t>cloud services</a:t>
            </a:r>
            <a:endParaRPr lang="en-US" dirty="0"/>
          </a:p>
          <a:p>
            <a:r>
              <a:rPr lang="en-US" dirty="0"/>
              <a:t>Add Policy control to demonstrate management of namespace and quotas</a:t>
            </a:r>
          </a:p>
          <a:p>
            <a:r>
              <a:rPr lang="en-US" dirty="0"/>
              <a:t>Simplify repo to have just what we need, including packer AMI creation.</a:t>
            </a:r>
          </a:p>
          <a:p>
            <a:r>
              <a:rPr lang="en-US" dirty="0"/>
              <a:t>Develop similar system with Kubernetes to compare differences in complexity</a:t>
            </a:r>
          </a:p>
        </p:txBody>
      </p:sp>
      <p:sp>
        <p:nvSpPr>
          <p:cNvPr id="4" name="Text Placeholder 3">
            <a:extLst>
              <a:ext uri="{FF2B5EF4-FFF2-40B4-BE49-F238E27FC236}">
                <a16:creationId xmlns:a16="http://schemas.microsoft.com/office/drawing/2014/main" id="{97242B94-52C4-654F-A556-7E6599EB8A14}"/>
              </a:ext>
            </a:extLst>
          </p:cNvPr>
          <p:cNvSpPr>
            <a:spLocks noGrp="1"/>
          </p:cNvSpPr>
          <p:nvPr>
            <p:ph type="body" sz="quarter" idx="11"/>
          </p:nvPr>
        </p:nvSpPr>
        <p:spPr/>
        <p:txBody>
          <a:bodyPr/>
          <a:lstStyle/>
          <a:p>
            <a:endParaRPr lang="en-US"/>
          </a:p>
        </p:txBody>
      </p:sp>
      <p:sp>
        <p:nvSpPr>
          <p:cNvPr id="5" name="Slide Number Placeholder 4">
            <a:extLst>
              <a:ext uri="{FF2B5EF4-FFF2-40B4-BE49-F238E27FC236}">
                <a16:creationId xmlns:a16="http://schemas.microsoft.com/office/drawing/2014/main" id="{736D4C67-3851-DC4A-82BD-E3717A664A67}"/>
              </a:ext>
            </a:extLst>
          </p:cNvPr>
          <p:cNvSpPr>
            <a:spLocks noGrp="1"/>
          </p:cNvSpPr>
          <p:nvPr>
            <p:ph type="sldNum" sz="quarter" idx="4"/>
          </p:nvPr>
        </p:nvSpPr>
        <p:spPr/>
        <p:txBody>
          <a:bodyPr/>
          <a:lstStyle/>
          <a:p>
            <a:fld id="{9A68FE36-BDA6-4A87-8648-115964FC2835}" type="slidenum">
              <a:rPr lang="uk-UA" smtClean="0"/>
              <a:pPr/>
              <a:t>13</a:t>
            </a:fld>
            <a:endParaRPr lang="uk-UA" dirty="0"/>
          </a:p>
        </p:txBody>
      </p:sp>
    </p:spTree>
    <p:extLst>
      <p:ext uri="{BB962C8B-B14F-4D97-AF65-F5344CB8AC3E}">
        <p14:creationId xmlns:p14="http://schemas.microsoft.com/office/powerpoint/2010/main" val="1423481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2300A0-AF6C-804A-A726-18BAF4374F38}"/>
              </a:ext>
            </a:extLst>
          </p:cNvPr>
          <p:cNvSpPr>
            <a:spLocks noGrp="1"/>
          </p:cNvSpPr>
          <p:nvPr>
            <p:ph type="body" sz="quarter" idx="10"/>
          </p:nvPr>
        </p:nvSpPr>
        <p:spPr>
          <a:prstGeom prst="rect">
            <a:avLst/>
          </a:prstGeom>
        </p:spPr>
        <p:txBody>
          <a:bodyPr/>
          <a:lstStyle/>
          <a:p>
            <a:r>
              <a:rPr lang="en-US" dirty="0"/>
              <a:t>Thank You!</a:t>
            </a:r>
          </a:p>
        </p:txBody>
      </p:sp>
    </p:spTree>
    <p:extLst>
      <p:ext uri="{BB962C8B-B14F-4D97-AF65-F5344CB8AC3E}">
        <p14:creationId xmlns:p14="http://schemas.microsoft.com/office/powerpoint/2010/main" val="3993572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936EE3-F55A-324D-8CDF-B158FCA8E74A}"/>
              </a:ext>
            </a:extLst>
          </p:cNvPr>
          <p:cNvSpPr>
            <a:spLocks noGrp="1"/>
          </p:cNvSpPr>
          <p:nvPr>
            <p:ph type="body" sz="quarter" idx="36"/>
          </p:nvPr>
        </p:nvSpPr>
        <p:spPr/>
        <p:txBody>
          <a:bodyPr/>
          <a:lstStyle/>
          <a:p>
            <a:r>
              <a:rPr lang="en-US" dirty="0"/>
              <a:t>Provisions all infrastructure on AWS - Instances, VPCs, Security Groups, IAM role, etc.</a:t>
            </a:r>
          </a:p>
          <a:p>
            <a:r>
              <a:rPr lang="en-US" dirty="0"/>
              <a:t>Builds configuration files for applications utilizing dynamic data discovered during deployment (like IP addresses)</a:t>
            </a:r>
          </a:p>
          <a:p>
            <a:r>
              <a:rPr lang="en-US" dirty="0"/>
              <a:t>Enables centralized configuration of system-wide parameters (nomenclature, security data, images)</a:t>
            </a:r>
          </a:p>
          <a:p>
            <a:r>
              <a:rPr lang="en-US" dirty="0"/>
              <a:t>Installs and configures applications, databases, etc., including Nomad, Consul, and Docker.  </a:t>
            </a:r>
          </a:p>
          <a:p>
            <a:r>
              <a:rPr lang="en-US" dirty="0"/>
              <a:t>Initializes containers and applications</a:t>
            </a:r>
          </a:p>
        </p:txBody>
      </p:sp>
      <p:sp>
        <p:nvSpPr>
          <p:cNvPr id="3" name="Title 2">
            <a:extLst>
              <a:ext uri="{FF2B5EF4-FFF2-40B4-BE49-F238E27FC236}">
                <a16:creationId xmlns:a16="http://schemas.microsoft.com/office/drawing/2014/main" id="{552C00AF-D8A6-814B-A17D-1209304F3306}"/>
              </a:ext>
            </a:extLst>
          </p:cNvPr>
          <p:cNvSpPr>
            <a:spLocks noGrp="1"/>
          </p:cNvSpPr>
          <p:nvPr>
            <p:ph type="title"/>
          </p:nvPr>
        </p:nvSpPr>
        <p:spPr/>
        <p:txBody>
          <a:bodyPr/>
          <a:lstStyle/>
          <a:p>
            <a:r>
              <a:rPr lang="en-US" dirty="0" err="1"/>
              <a:t>HashiCorp</a:t>
            </a:r>
            <a:r>
              <a:rPr lang="en-US" dirty="0"/>
              <a:t> Utilization Details - Terraform</a:t>
            </a:r>
          </a:p>
        </p:txBody>
      </p:sp>
      <p:sp>
        <p:nvSpPr>
          <p:cNvPr id="4" name="Slide Number Placeholder 3">
            <a:extLst>
              <a:ext uri="{FF2B5EF4-FFF2-40B4-BE49-F238E27FC236}">
                <a16:creationId xmlns:a16="http://schemas.microsoft.com/office/drawing/2014/main" id="{D3BBFDBC-ED7B-7A4F-9638-E57C77D7EF42}"/>
              </a:ext>
            </a:extLst>
          </p:cNvPr>
          <p:cNvSpPr>
            <a:spLocks noGrp="1"/>
          </p:cNvSpPr>
          <p:nvPr>
            <p:ph type="sldNum" sz="quarter" idx="4"/>
          </p:nvPr>
        </p:nvSpPr>
        <p:spPr/>
        <p:txBody>
          <a:bodyPr/>
          <a:lstStyle/>
          <a:p>
            <a:fld id="{9A68FE36-BDA6-4A87-8648-115964FC2835}" type="slidenum">
              <a:rPr lang="uk-UA" smtClean="0"/>
              <a:pPr/>
              <a:t>15</a:t>
            </a:fld>
            <a:endParaRPr lang="uk-UA" dirty="0"/>
          </a:p>
        </p:txBody>
      </p:sp>
    </p:spTree>
    <p:extLst>
      <p:ext uri="{BB962C8B-B14F-4D97-AF65-F5344CB8AC3E}">
        <p14:creationId xmlns:p14="http://schemas.microsoft.com/office/powerpoint/2010/main" val="1607586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547309-A56E-F34D-B2CC-A08CA6F58837}"/>
              </a:ext>
            </a:extLst>
          </p:cNvPr>
          <p:cNvSpPr>
            <a:spLocks noGrp="1"/>
          </p:cNvSpPr>
          <p:nvPr>
            <p:ph type="body" sz="quarter" idx="36"/>
          </p:nvPr>
        </p:nvSpPr>
        <p:spPr/>
        <p:txBody>
          <a:bodyPr/>
          <a:lstStyle/>
          <a:p>
            <a:r>
              <a:rPr lang="en-US" dirty="0"/>
              <a:t>Registration, discovery, and health checking for all services (cart, order, catalog, etc.)</a:t>
            </a:r>
          </a:p>
          <a:p>
            <a:r>
              <a:rPr lang="en-US" dirty="0"/>
              <a:t>Provides a distributed key/value store for the Docker Overlay network for microservice communications.  </a:t>
            </a:r>
          </a:p>
          <a:p>
            <a:r>
              <a:rPr lang="en-US" dirty="0"/>
              <a:t>Like Nomad, Consul has a single binary used on both client and server nodes, making it architecturally much simpler than options like </a:t>
            </a:r>
            <a:r>
              <a:rPr lang="en-US" dirty="0" err="1"/>
              <a:t>etcd</a:t>
            </a:r>
            <a:r>
              <a:rPr lang="en-US" dirty="0"/>
              <a:t> and </a:t>
            </a:r>
            <a:r>
              <a:rPr lang="en-US" dirty="0" err="1"/>
              <a:t>ZooKeeper</a:t>
            </a:r>
            <a:r>
              <a:rPr lang="en-US" dirty="0"/>
              <a:t>.</a:t>
            </a:r>
          </a:p>
        </p:txBody>
      </p:sp>
      <p:sp>
        <p:nvSpPr>
          <p:cNvPr id="3" name="Title 2">
            <a:extLst>
              <a:ext uri="{FF2B5EF4-FFF2-40B4-BE49-F238E27FC236}">
                <a16:creationId xmlns:a16="http://schemas.microsoft.com/office/drawing/2014/main" id="{8D771F42-295A-7F42-B0A8-E826F4652750}"/>
              </a:ext>
            </a:extLst>
          </p:cNvPr>
          <p:cNvSpPr>
            <a:spLocks noGrp="1"/>
          </p:cNvSpPr>
          <p:nvPr>
            <p:ph type="title"/>
          </p:nvPr>
        </p:nvSpPr>
        <p:spPr/>
        <p:txBody>
          <a:bodyPr/>
          <a:lstStyle/>
          <a:p>
            <a:r>
              <a:rPr lang="en-US" dirty="0" err="1"/>
              <a:t>HashiCorp</a:t>
            </a:r>
            <a:r>
              <a:rPr lang="en-US" dirty="0"/>
              <a:t> Utilization Details - Consul</a:t>
            </a:r>
          </a:p>
        </p:txBody>
      </p:sp>
      <p:sp>
        <p:nvSpPr>
          <p:cNvPr id="4" name="Slide Number Placeholder 3">
            <a:extLst>
              <a:ext uri="{FF2B5EF4-FFF2-40B4-BE49-F238E27FC236}">
                <a16:creationId xmlns:a16="http://schemas.microsoft.com/office/drawing/2014/main" id="{BE8485BA-A8EE-D44B-9E89-AB5CA152902F}"/>
              </a:ext>
            </a:extLst>
          </p:cNvPr>
          <p:cNvSpPr>
            <a:spLocks noGrp="1"/>
          </p:cNvSpPr>
          <p:nvPr>
            <p:ph type="sldNum" sz="quarter" idx="4"/>
          </p:nvPr>
        </p:nvSpPr>
        <p:spPr/>
        <p:txBody>
          <a:bodyPr/>
          <a:lstStyle/>
          <a:p>
            <a:fld id="{9A68FE36-BDA6-4A87-8648-115964FC2835}" type="slidenum">
              <a:rPr lang="uk-UA" smtClean="0"/>
              <a:pPr/>
              <a:t>16</a:t>
            </a:fld>
            <a:endParaRPr lang="uk-UA" dirty="0"/>
          </a:p>
        </p:txBody>
      </p:sp>
    </p:spTree>
    <p:extLst>
      <p:ext uri="{BB962C8B-B14F-4D97-AF65-F5344CB8AC3E}">
        <p14:creationId xmlns:p14="http://schemas.microsoft.com/office/powerpoint/2010/main" val="100949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857F17-0142-3044-B642-EB19167A7522}"/>
              </a:ext>
            </a:extLst>
          </p:cNvPr>
          <p:cNvSpPr>
            <a:spLocks noGrp="1"/>
          </p:cNvSpPr>
          <p:nvPr>
            <p:ph type="body" sz="quarter" idx="36"/>
          </p:nvPr>
        </p:nvSpPr>
        <p:spPr/>
        <p:txBody>
          <a:bodyPr/>
          <a:lstStyle/>
          <a:p>
            <a:r>
              <a:rPr lang="en-US" dirty="0"/>
              <a:t>Vault securely manages secrets in private and public clouds.</a:t>
            </a:r>
          </a:p>
          <a:p>
            <a:r>
              <a:rPr lang="en-US" dirty="0"/>
              <a:t>It can generate secrets dynamically. This includes AWS keys, database usernames/passwords, SSH passwords, and PKI certs.</a:t>
            </a:r>
          </a:p>
          <a:p>
            <a:r>
              <a:rPr lang="en-US" dirty="0"/>
              <a:t>Vault acts as an identity broker that lets applications and people authenticate themselves to Vault with many mechanisms so that they can then read and write secrets.</a:t>
            </a:r>
          </a:p>
          <a:p>
            <a:r>
              <a:rPr lang="en-US" dirty="0"/>
              <a:t>Vault also offers encryption as a service (</a:t>
            </a:r>
            <a:r>
              <a:rPr lang="en-US" dirty="0" err="1"/>
              <a:t>EaaS</a:t>
            </a:r>
            <a:r>
              <a:rPr lang="en-US" dirty="0"/>
              <a:t>).</a:t>
            </a:r>
          </a:p>
          <a:p>
            <a:endParaRPr lang="en-US" dirty="0"/>
          </a:p>
          <a:p>
            <a:r>
              <a:rPr lang="en-US" dirty="0"/>
              <a:t>Maintains encrypted AWS </a:t>
            </a:r>
            <a:r>
              <a:rPr lang="en-US"/>
              <a:t>Access Keys</a:t>
            </a:r>
            <a:r>
              <a:rPr lang="en-US" dirty="0"/>
              <a:t>, providing to Terraform on demand.  </a:t>
            </a:r>
          </a:p>
        </p:txBody>
      </p:sp>
      <p:sp>
        <p:nvSpPr>
          <p:cNvPr id="3" name="Title 2">
            <a:extLst>
              <a:ext uri="{FF2B5EF4-FFF2-40B4-BE49-F238E27FC236}">
                <a16:creationId xmlns:a16="http://schemas.microsoft.com/office/drawing/2014/main" id="{30E0CE16-A4A0-E649-8C46-78AA29FDF12B}"/>
              </a:ext>
            </a:extLst>
          </p:cNvPr>
          <p:cNvSpPr>
            <a:spLocks noGrp="1"/>
          </p:cNvSpPr>
          <p:nvPr>
            <p:ph type="title"/>
          </p:nvPr>
        </p:nvSpPr>
        <p:spPr/>
        <p:txBody>
          <a:bodyPr/>
          <a:lstStyle/>
          <a:p>
            <a:r>
              <a:rPr lang="en-US" dirty="0" err="1"/>
              <a:t>HashiCorp</a:t>
            </a:r>
            <a:r>
              <a:rPr lang="en-US" dirty="0"/>
              <a:t> Utilization Details - Vault</a:t>
            </a:r>
          </a:p>
        </p:txBody>
      </p:sp>
      <p:sp>
        <p:nvSpPr>
          <p:cNvPr id="4" name="Slide Number Placeholder 3">
            <a:extLst>
              <a:ext uri="{FF2B5EF4-FFF2-40B4-BE49-F238E27FC236}">
                <a16:creationId xmlns:a16="http://schemas.microsoft.com/office/drawing/2014/main" id="{D0E8B6E5-D2B8-9F4C-970F-6B9ED2CD796D}"/>
              </a:ext>
            </a:extLst>
          </p:cNvPr>
          <p:cNvSpPr>
            <a:spLocks noGrp="1"/>
          </p:cNvSpPr>
          <p:nvPr>
            <p:ph type="sldNum" sz="quarter" idx="4"/>
          </p:nvPr>
        </p:nvSpPr>
        <p:spPr/>
        <p:txBody>
          <a:bodyPr/>
          <a:lstStyle/>
          <a:p>
            <a:fld id="{9A68FE36-BDA6-4A87-8648-115964FC2835}" type="slidenum">
              <a:rPr lang="uk-UA" smtClean="0"/>
              <a:pPr/>
              <a:t>17</a:t>
            </a:fld>
            <a:endParaRPr lang="uk-UA" dirty="0"/>
          </a:p>
        </p:txBody>
      </p:sp>
    </p:spTree>
    <p:extLst>
      <p:ext uri="{BB962C8B-B14F-4D97-AF65-F5344CB8AC3E}">
        <p14:creationId xmlns:p14="http://schemas.microsoft.com/office/powerpoint/2010/main" val="3325264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A965B-BC84-6946-929C-B8BF2BFE2EE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1B1D220-E31E-1042-958F-AFAB757900F7}"/>
              </a:ext>
            </a:extLst>
          </p:cNvPr>
          <p:cNvSpPr>
            <a:spLocks noGrp="1"/>
          </p:cNvSpPr>
          <p:nvPr>
            <p:ph type="body" sz="quarter" idx="36"/>
          </p:nvPr>
        </p:nvSpPr>
        <p:spPr/>
        <p:txBody>
          <a:bodyPr/>
          <a:lstStyle/>
          <a:p>
            <a:endParaRPr lang="en-US"/>
          </a:p>
        </p:txBody>
      </p:sp>
      <p:sp>
        <p:nvSpPr>
          <p:cNvPr id="4" name="Text Placeholder 3">
            <a:extLst>
              <a:ext uri="{FF2B5EF4-FFF2-40B4-BE49-F238E27FC236}">
                <a16:creationId xmlns:a16="http://schemas.microsoft.com/office/drawing/2014/main" id="{44251089-7288-1B45-BB8B-BBE46F3EA204}"/>
              </a:ext>
            </a:extLst>
          </p:cNvPr>
          <p:cNvSpPr>
            <a:spLocks noGrp="1"/>
          </p:cNvSpPr>
          <p:nvPr>
            <p:ph type="body" sz="quarter" idx="11"/>
          </p:nvPr>
        </p:nvSpPr>
        <p:spPr/>
        <p:txBody>
          <a:bodyPr/>
          <a:lstStyle/>
          <a:p>
            <a:endParaRPr lang="en-US"/>
          </a:p>
        </p:txBody>
      </p:sp>
      <p:sp>
        <p:nvSpPr>
          <p:cNvPr id="5" name="Slide Number Placeholder 4">
            <a:extLst>
              <a:ext uri="{FF2B5EF4-FFF2-40B4-BE49-F238E27FC236}">
                <a16:creationId xmlns:a16="http://schemas.microsoft.com/office/drawing/2014/main" id="{6773F938-D627-2343-A58D-655AF959C8E9}"/>
              </a:ext>
            </a:extLst>
          </p:cNvPr>
          <p:cNvSpPr>
            <a:spLocks noGrp="1"/>
          </p:cNvSpPr>
          <p:nvPr>
            <p:ph type="sldNum" sz="quarter" idx="4"/>
          </p:nvPr>
        </p:nvSpPr>
        <p:spPr/>
        <p:txBody>
          <a:bodyPr/>
          <a:lstStyle/>
          <a:p>
            <a:fld id="{9A68FE36-BDA6-4A87-8648-115964FC2835}" type="slidenum">
              <a:rPr lang="uk-UA" smtClean="0"/>
              <a:pPr/>
              <a:t>18</a:t>
            </a:fld>
            <a:endParaRPr lang="uk-UA" dirty="0"/>
          </a:p>
        </p:txBody>
      </p:sp>
      <p:grpSp>
        <p:nvGrpSpPr>
          <p:cNvPr id="6" name="Google Shape;2955;p126">
            <a:extLst>
              <a:ext uri="{FF2B5EF4-FFF2-40B4-BE49-F238E27FC236}">
                <a16:creationId xmlns:a16="http://schemas.microsoft.com/office/drawing/2014/main" id="{4396AA69-C47B-A54B-AFEA-BF5445FD2FE6}"/>
              </a:ext>
            </a:extLst>
          </p:cNvPr>
          <p:cNvGrpSpPr/>
          <p:nvPr/>
        </p:nvGrpSpPr>
        <p:grpSpPr>
          <a:xfrm>
            <a:off x="3916494" y="2635136"/>
            <a:ext cx="2144063" cy="609643"/>
            <a:chOff x="8066192" y="2539058"/>
            <a:chExt cx="2865978" cy="838988"/>
          </a:xfrm>
        </p:grpSpPr>
        <p:sp>
          <p:nvSpPr>
            <p:cNvPr id="7" name="Google Shape;2956;p126">
              <a:extLst>
                <a:ext uri="{FF2B5EF4-FFF2-40B4-BE49-F238E27FC236}">
                  <a16:creationId xmlns:a16="http://schemas.microsoft.com/office/drawing/2014/main" id="{DE8D0F57-1B29-994B-B4E1-1283E2F85E62}"/>
                </a:ext>
              </a:extLst>
            </p:cNvPr>
            <p:cNvSpPr/>
            <p:nvPr/>
          </p:nvSpPr>
          <p:spPr>
            <a:xfrm>
              <a:off x="9226758" y="2705168"/>
              <a:ext cx="1705411" cy="479334"/>
            </a:xfrm>
            <a:custGeom>
              <a:avLst/>
              <a:gdLst/>
              <a:ahLst/>
              <a:cxnLst/>
              <a:rect l="l" t="t" r="r" b="b"/>
              <a:pathLst>
                <a:path w="19394" h="5451" extrusionOk="0">
                  <a:moveTo>
                    <a:pt x="18458" y="5373"/>
                  </a:moveTo>
                  <a:lnTo>
                    <a:pt x="18458" y="130"/>
                  </a:lnTo>
                  <a:lnTo>
                    <a:pt x="19394" y="0"/>
                  </a:lnTo>
                  <a:lnTo>
                    <a:pt x="19394" y="5373"/>
                  </a:lnTo>
                  <a:close/>
                  <a:moveTo>
                    <a:pt x="15451" y="1647"/>
                  </a:moveTo>
                  <a:lnTo>
                    <a:pt x="15451" y="4246"/>
                  </a:lnTo>
                  <a:cubicBezTo>
                    <a:pt x="15451" y="4446"/>
                    <a:pt x="15537" y="4550"/>
                    <a:pt x="15754" y="4550"/>
                  </a:cubicBezTo>
                  <a:cubicBezTo>
                    <a:pt x="15979" y="4550"/>
                    <a:pt x="16387" y="4411"/>
                    <a:pt x="16725" y="4238"/>
                  </a:cubicBezTo>
                  <a:lnTo>
                    <a:pt x="16725" y="1647"/>
                  </a:lnTo>
                  <a:lnTo>
                    <a:pt x="17660" y="1647"/>
                  </a:lnTo>
                  <a:lnTo>
                    <a:pt x="17660" y="5373"/>
                  </a:lnTo>
                  <a:lnTo>
                    <a:pt x="16941" y="5373"/>
                  </a:lnTo>
                  <a:lnTo>
                    <a:pt x="16855" y="5061"/>
                  </a:lnTo>
                  <a:cubicBezTo>
                    <a:pt x="16387" y="5286"/>
                    <a:pt x="15797" y="5451"/>
                    <a:pt x="15364" y="5451"/>
                  </a:cubicBezTo>
                  <a:cubicBezTo>
                    <a:pt x="14740" y="5451"/>
                    <a:pt x="14524" y="5018"/>
                    <a:pt x="14524" y="4350"/>
                  </a:cubicBezTo>
                  <a:lnTo>
                    <a:pt x="14524" y="1647"/>
                  </a:lnTo>
                  <a:close/>
                  <a:moveTo>
                    <a:pt x="12565" y="5451"/>
                  </a:moveTo>
                  <a:cubicBezTo>
                    <a:pt x="12167" y="5451"/>
                    <a:pt x="11629" y="5356"/>
                    <a:pt x="11283" y="5234"/>
                  </a:cubicBezTo>
                  <a:lnTo>
                    <a:pt x="11413" y="4524"/>
                  </a:lnTo>
                  <a:cubicBezTo>
                    <a:pt x="11725" y="4619"/>
                    <a:pt x="12141" y="4688"/>
                    <a:pt x="12522" y="4688"/>
                  </a:cubicBezTo>
                  <a:cubicBezTo>
                    <a:pt x="12929" y="4688"/>
                    <a:pt x="12990" y="4593"/>
                    <a:pt x="12990" y="4307"/>
                  </a:cubicBezTo>
                  <a:cubicBezTo>
                    <a:pt x="12990" y="4082"/>
                    <a:pt x="12946" y="3969"/>
                    <a:pt x="12340" y="3822"/>
                  </a:cubicBezTo>
                  <a:cubicBezTo>
                    <a:pt x="11430" y="3597"/>
                    <a:pt x="11326" y="3371"/>
                    <a:pt x="11326" y="2652"/>
                  </a:cubicBezTo>
                  <a:cubicBezTo>
                    <a:pt x="11326" y="1907"/>
                    <a:pt x="11655" y="1577"/>
                    <a:pt x="12721" y="1577"/>
                  </a:cubicBezTo>
                  <a:cubicBezTo>
                    <a:pt x="13059" y="1577"/>
                    <a:pt x="13510" y="1621"/>
                    <a:pt x="13830" y="1707"/>
                  </a:cubicBezTo>
                  <a:lnTo>
                    <a:pt x="13744" y="2444"/>
                  </a:lnTo>
                  <a:cubicBezTo>
                    <a:pt x="13458" y="2392"/>
                    <a:pt x="13007" y="2340"/>
                    <a:pt x="12721" y="2340"/>
                  </a:cubicBezTo>
                  <a:cubicBezTo>
                    <a:pt x="12314" y="2340"/>
                    <a:pt x="12245" y="2427"/>
                    <a:pt x="12245" y="2661"/>
                  </a:cubicBezTo>
                  <a:cubicBezTo>
                    <a:pt x="12245" y="2955"/>
                    <a:pt x="12271" y="2981"/>
                    <a:pt x="12773" y="3111"/>
                  </a:cubicBezTo>
                  <a:cubicBezTo>
                    <a:pt x="13813" y="3389"/>
                    <a:pt x="13908" y="3527"/>
                    <a:pt x="13908" y="4290"/>
                  </a:cubicBezTo>
                  <a:cubicBezTo>
                    <a:pt x="13908" y="5009"/>
                    <a:pt x="13692" y="5451"/>
                    <a:pt x="12565" y="5451"/>
                  </a:cubicBezTo>
                  <a:close/>
                  <a:moveTo>
                    <a:pt x="9714" y="5373"/>
                  </a:moveTo>
                  <a:lnTo>
                    <a:pt x="9714" y="2773"/>
                  </a:lnTo>
                  <a:cubicBezTo>
                    <a:pt x="9714" y="2574"/>
                    <a:pt x="9628" y="2479"/>
                    <a:pt x="9411" y="2479"/>
                  </a:cubicBezTo>
                  <a:cubicBezTo>
                    <a:pt x="9186" y="2479"/>
                    <a:pt x="8778" y="2617"/>
                    <a:pt x="8449" y="2791"/>
                  </a:cubicBezTo>
                  <a:lnTo>
                    <a:pt x="8449" y="5373"/>
                  </a:lnTo>
                  <a:lnTo>
                    <a:pt x="7513" y="5373"/>
                  </a:lnTo>
                  <a:lnTo>
                    <a:pt x="7513" y="1647"/>
                  </a:lnTo>
                  <a:lnTo>
                    <a:pt x="8224" y="1647"/>
                  </a:lnTo>
                  <a:lnTo>
                    <a:pt x="8319" y="1967"/>
                  </a:lnTo>
                  <a:cubicBezTo>
                    <a:pt x="8778" y="1733"/>
                    <a:pt x="9368" y="1577"/>
                    <a:pt x="9810" y="1577"/>
                  </a:cubicBezTo>
                  <a:cubicBezTo>
                    <a:pt x="10425" y="1577"/>
                    <a:pt x="10650" y="2011"/>
                    <a:pt x="10650" y="2678"/>
                  </a:cubicBezTo>
                  <a:lnTo>
                    <a:pt x="10650" y="5373"/>
                  </a:lnTo>
                  <a:close/>
                  <a:moveTo>
                    <a:pt x="5260" y="2366"/>
                  </a:moveTo>
                  <a:cubicBezTo>
                    <a:pt x="4758" y="2366"/>
                    <a:pt x="4567" y="2591"/>
                    <a:pt x="4567" y="3007"/>
                  </a:cubicBezTo>
                  <a:lnTo>
                    <a:pt x="4567" y="4012"/>
                  </a:lnTo>
                  <a:cubicBezTo>
                    <a:pt x="4567" y="4437"/>
                    <a:pt x="4758" y="4654"/>
                    <a:pt x="5260" y="4654"/>
                  </a:cubicBezTo>
                  <a:cubicBezTo>
                    <a:pt x="5754" y="4654"/>
                    <a:pt x="5945" y="4437"/>
                    <a:pt x="5945" y="4012"/>
                  </a:cubicBezTo>
                  <a:lnTo>
                    <a:pt x="5945" y="3007"/>
                  </a:lnTo>
                  <a:cubicBezTo>
                    <a:pt x="5945" y="2591"/>
                    <a:pt x="5754" y="2366"/>
                    <a:pt x="5260" y="2366"/>
                  </a:cubicBezTo>
                  <a:close/>
                  <a:moveTo>
                    <a:pt x="5260" y="5451"/>
                  </a:moveTo>
                  <a:cubicBezTo>
                    <a:pt x="3978" y="5451"/>
                    <a:pt x="3640" y="4749"/>
                    <a:pt x="3640" y="3978"/>
                  </a:cubicBezTo>
                  <a:lnTo>
                    <a:pt x="3640" y="3042"/>
                  </a:lnTo>
                  <a:cubicBezTo>
                    <a:pt x="3640" y="2279"/>
                    <a:pt x="3978" y="1577"/>
                    <a:pt x="5260" y="1577"/>
                  </a:cubicBezTo>
                  <a:cubicBezTo>
                    <a:pt x="6534" y="1577"/>
                    <a:pt x="6881" y="2279"/>
                    <a:pt x="6881" y="3042"/>
                  </a:cubicBezTo>
                  <a:lnTo>
                    <a:pt x="6881" y="3978"/>
                  </a:lnTo>
                  <a:cubicBezTo>
                    <a:pt x="6881" y="4749"/>
                    <a:pt x="6534" y="5451"/>
                    <a:pt x="5260" y="5451"/>
                  </a:cubicBezTo>
                  <a:close/>
                  <a:moveTo>
                    <a:pt x="0" y="1681"/>
                  </a:moveTo>
                  <a:cubicBezTo>
                    <a:pt x="0" y="746"/>
                    <a:pt x="538" y="208"/>
                    <a:pt x="1811" y="208"/>
                  </a:cubicBezTo>
                  <a:cubicBezTo>
                    <a:pt x="2288" y="208"/>
                    <a:pt x="2773" y="269"/>
                    <a:pt x="3198" y="373"/>
                  </a:cubicBezTo>
                  <a:lnTo>
                    <a:pt x="3085" y="1205"/>
                  </a:lnTo>
                  <a:cubicBezTo>
                    <a:pt x="2669" y="1127"/>
                    <a:pt x="2193" y="1075"/>
                    <a:pt x="1837" y="1075"/>
                  </a:cubicBezTo>
                  <a:cubicBezTo>
                    <a:pt x="1179" y="1075"/>
                    <a:pt x="962" y="1309"/>
                    <a:pt x="962" y="1846"/>
                  </a:cubicBezTo>
                  <a:lnTo>
                    <a:pt x="962" y="3804"/>
                  </a:lnTo>
                  <a:cubicBezTo>
                    <a:pt x="962" y="4350"/>
                    <a:pt x="1179" y="4576"/>
                    <a:pt x="1837" y="4576"/>
                  </a:cubicBezTo>
                  <a:cubicBezTo>
                    <a:pt x="2193" y="4576"/>
                    <a:pt x="2669" y="4524"/>
                    <a:pt x="3085" y="4446"/>
                  </a:cubicBezTo>
                  <a:lnTo>
                    <a:pt x="3198" y="5278"/>
                  </a:lnTo>
                  <a:cubicBezTo>
                    <a:pt x="2773" y="5390"/>
                    <a:pt x="2288" y="5451"/>
                    <a:pt x="1811" y="5451"/>
                  </a:cubicBezTo>
                  <a:cubicBezTo>
                    <a:pt x="538" y="5451"/>
                    <a:pt x="0" y="4905"/>
                    <a:pt x="0" y="397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57;p126">
              <a:extLst>
                <a:ext uri="{FF2B5EF4-FFF2-40B4-BE49-F238E27FC236}">
                  <a16:creationId xmlns:a16="http://schemas.microsoft.com/office/drawing/2014/main" id="{9F8AACE7-67C4-3649-88FB-963C95512221}"/>
                </a:ext>
              </a:extLst>
            </p:cNvPr>
            <p:cNvSpPr/>
            <p:nvPr/>
          </p:nvSpPr>
          <p:spPr>
            <a:xfrm>
              <a:off x="8066192" y="2539058"/>
              <a:ext cx="871876" cy="838988"/>
            </a:xfrm>
            <a:custGeom>
              <a:avLst/>
              <a:gdLst/>
              <a:ahLst/>
              <a:cxnLst/>
              <a:rect l="l" t="t" r="r" b="b"/>
              <a:pathLst>
                <a:path w="9915" h="9541" extrusionOk="0">
                  <a:moveTo>
                    <a:pt x="4793" y="8588"/>
                  </a:moveTo>
                  <a:cubicBezTo>
                    <a:pt x="3762" y="8588"/>
                    <a:pt x="2809" y="8189"/>
                    <a:pt x="2081" y="7470"/>
                  </a:cubicBezTo>
                  <a:cubicBezTo>
                    <a:pt x="1361" y="6751"/>
                    <a:pt x="963" y="5789"/>
                    <a:pt x="963" y="4775"/>
                  </a:cubicBezTo>
                  <a:cubicBezTo>
                    <a:pt x="963" y="3752"/>
                    <a:pt x="1361" y="2791"/>
                    <a:pt x="2081" y="2071"/>
                  </a:cubicBezTo>
                  <a:cubicBezTo>
                    <a:pt x="2809" y="1352"/>
                    <a:pt x="3770" y="962"/>
                    <a:pt x="4793" y="962"/>
                  </a:cubicBezTo>
                  <a:cubicBezTo>
                    <a:pt x="5642" y="962"/>
                    <a:pt x="6439" y="1231"/>
                    <a:pt x="7115" y="1742"/>
                  </a:cubicBezTo>
                  <a:lnTo>
                    <a:pt x="7696" y="980"/>
                  </a:lnTo>
                  <a:cubicBezTo>
                    <a:pt x="6855" y="338"/>
                    <a:pt x="5850" y="0"/>
                    <a:pt x="4793" y="0"/>
                  </a:cubicBezTo>
                  <a:cubicBezTo>
                    <a:pt x="3510" y="0"/>
                    <a:pt x="2315" y="494"/>
                    <a:pt x="1405" y="1395"/>
                  </a:cubicBezTo>
                  <a:cubicBezTo>
                    <a:pt x="504" y="2297"/>
                    <a:pt x="1" y="3492"/>
                    <a:pt x="1" y="4775"/>
                  </a:cubicBezTo>
                  <a:cubicBezTo>
                    <a:pt x="1" y="6040"/>
                    <a:pt x="504" y="7245"/>
                    <a:pt x="1405" y="8146"/>
                  </a:cubicBezTo>
                  <a:cubicBezTo>
                    <a:pt x="2306" y="9047"/>
                    <a:pt x="3510" y="9541"/>
                    <a:pt x="4793" y="9541"/>
                  </a:cubicBezTo>
                  <a:cubicBezTo>
                    <a:pt x="5850" y="9541"/>
                    <a:pt x="6855" y="9203"/>
                    <a:pt x="7696" y="8562"/>
                  </a:cubicBezTo>
                  <a:lnTo>
                    <a:pt x="7115" y="7799"/>
                  </a:lnTo>
                  <a:cubicBezTo>
                    <a:pt x="6439" y="8310"/>
                    <a:pt x="5642" y="8588"/>
                    <a:pt x="4793" y="8588"/>
                  </a:cubicBezTo>
                  <a:close/>
                  <a:moveTo>
                    <a:pt x="8987" y="2912"/>
                  </a:moveTo>
                  <a:cubicBezTo>
                    <a:pt x="9134" y="2834"/>
                    <a:pt x="9212" y="2687"/>
                    <a:pt x="9230" y="2539"/>
                  </a:cubicBezTo>
                  <a:cubicBezTo>
                    <a:pt x="9238" y="2444"/>
                    <a:pt x="9221" y="2349"/>
                    <a:pt x="9169" y="2262"/>
                  </a:cubicBezTo>
                  <a:cubicBezTo>
                    <a:pt x="9039" y="2037"/>
                    <a:pt x="8753" y="1959"/>
                    <a:pt x="8519" y="2080"/>
                  </a:cubicBezTo>
                  <a:cubicBezTo>
                    <a:pt x="8294" y="2210"/>
                    <a:pt x="8216" y="2505"/>
                    <a:pt x="8337" y="2730"/>
                  </a:cubicBezTo>
                  <a:cubicBezTo>
                    <a:pt x="8467" y="2955"/>
                    <a:pt x="8762" y="3042"/>
                    <a:pt x="8987" y="2912"/>
                  </a:cubicBezTo>
                  <a:close/>
                  <a:moveTo>
                    <a:pt x="8978" y="6621"/>
                  </a:moveTo>
                  <a:cubicBezTo>
                    <a:pt x="8753" y="6491"/>
                    <a:pt x="8467" y="6577"/>
                    <a:pt x="8328" y="6803"/>
                  </a:cubicBezTo>
                  <a:cubicBezTo>
                    <a:pt x="8198" y="7037"/>
                    <a:pt x="8285" y="7323"/>
                    <a:pt x="8510" y="7453"/>
                  </a:cubicBezTo>
                  <a:cubicBezTo>
                    <a:pt x="8744" y="7583"/>
                    <a:pt x="9030" y="7505"/>
                    <a:pt x="9160" y="7271"/>
                  </a:cubicBezTo>
                  <a:cubicBezTo>
                    <a:pt x="9195" y="7210"/>
                    <a:pt x="9221" y="7149"/>
                    <a:pt x="9221" y="7080"/>
                  </a:cubicBezTo>
                  <a:cubicBezTo>
                    <a:pt x="9238" y="6898"/>
                    <a:pt x="9143" y="6716"/>
                    <a:pt x="8978" y="6621"/>
                  </a:cubicBezTo>
                  <a:close/>
                  <a:moveTo>
                    <a:pt x="8944" y="4047"/>
                  </a:moveTo>
                  <a:cubicBezTo>
                    <a:pt x="8987" y="4307"/>
                    <a:pt x="9238" y="4480"/>
                    <a:pt x="9498" y="4437"/>
                  </a:cubicBezTo>
                  <a:cubicBezTo>
                    <a:pt x="9715" y="4402"/>
                    <a:pt x="9871" y="4220"/>
                    <a:pt x="9888" y="4012"/>
                  </a:cubicBezTo>
                  <a:cubicBezTo>
                    <a:pt x="9897" y="3969"/>
                    <a:pt x="9888" y="3934"/>
                    <a:pt x="9888" y="3891"/>
                  </a:cubicBezTo>
                  <a:cubicBezTo>
                    <a:pt x="9845" y="3631"/>
                    <a:pt x="9594" y="3458"/>
                    <a:pt x="9342" y="3501"/>
                  </a:cubicBezTo>
                  <a:cubicBezTo>
                    <a:pt x="9082" y="3544"/>
                    <a:pt x="8900" y="3787"/>
                    <a:pt x="8944" y="4047"/>
                  </a:cubicBezTo>
                  <a:close/>
                  <a:moveTo>
                    <a:pt x="9498" y="5078"/>
                  </a:moveTo>
                  <a:cubicBezTo>
                    <a:pt x="9238" y="5035"/>
                    <a:pt x="8987" y="5208"/>
                    <a:pt x="8944" y="5468"/>
                  </a:cubicBezTo>
                  <a:cubicBezTo>
                    <a:pt x="8892" y="5719"/>
                    <a:pt x="9074" y="5971"/>
                    <a:pt x="9334" y="6014"/>
                  </a:cubicBezTo>
                  <a:cubicBezTo>
                    <a:pt x="9585" y="6057"/>
                    <a:pt x="9836" y="5884"/>
                    <a:pt x="9880" y="5633"/>
                  </a:cubicBezTo>
                  <a:cubicBezTo>
                    <a:pt x="9880" y="5616"/>
                    <a:pt x="9888" y="5598"/>
                    <a:pt x="9888" y="5590"/>
                  </a:cubicBezTo>
                  <a:cubicBezTo>
                    <a:pt x="9914" y="5347"/>
                    <a:pt x="9741" y="5122"/>
                    <a:pt x="9498" y="5078"/>
                  </a:cubicBezTo>
                  <a:close/>
                  <a:moveTo>
                    <a:pt x="7618" y="4108"/>
                  </a:moveTo>
                  <a:cubicBezTo>
                    <a:pt x="7670" y="4359"/>
                    <a:pt x="7930" y="4515"/>
                    <a:pt x="8190" y="4463"/>
                  </a:cubicBezTo>
                  <a:cubicBezTo>
                    <a:pt x="8380" y="4420"/>
                    <a:pt x="8519" y="4255"/>
                    <a:pt x="8545" y="4073"/>
                  </a:cubicBezTo>
                  <a:cubicBezTo>
                    <a:pt x="8554" y="4012"/>
                    <a:pt x="8554" y="3952"/>
                    <a:pt x="8545" y="3891"/>
                  </a:cubicBezTo>
                  <a:cubicBezTo>
                    <a:pt x="8484" y="3631"/>
                    <a:pt x="8224" y="3475"/>
                    <a:pt x="7964" y="3536"/>
                  </a:cubicBezTo>
                  <a:cubicBezTo>
                    <a:pt x="7713" y="3588"/>
                    <a:pt x="7557" y="3848"/>
                    <a:pt x="7618" y="4108"/>
                  </a:cubicBezTo>
                  <a:close/>
                  <a:moveTo>
                    <a:pt x="8528" y="5685"/>
                  </a:moveTo>
                  <a:cubicBezTo>
                    <a:pt x="8528" y="5667"/>
                    <a:pt x="8528" y="5659"/>
                    <a:pt x="8536" y="5642"/>
                  </a:cubicBezTo>
                  <a:cubicBezTo>
                    <a:pt x="8580" y="5399"/>
                    <a:pt x="8424" y="5174"/>
                    <a:pt x="8181" y="5104"/>
                  </a:cubicBezTo>
                  <a:cubicBezTo>
                    <a:pt x="7930" y="5044"/>
                    <a:pt x="7670" y="5200"/>
                    <a:pt x="7601" y="5451"/>
                  </a:cubicBezTo>
                  <a:cubicBezTo>
                    <a:pt x="7540" y="5702"/>
                    <a:pt x="7696" y="5962"/>
                    <a:pt x="7947" y="6023"/>
                  </a:cubicBezTo>
                  <a:cubicBezTo>
                    <a:pt x="8198" y="6092"/>
                    <a:pt x="8458" y="5936"/>
                    <a:pt x="8528" y="5685"/>
                  </a:cubicBezTo>
                  <a:close/>
                  <a:moveTo>
                    <a:pt x="6309" y="4758"/>
                  </a:moveTo>
                  <a:cubicBezTo>
                    <a:pt x="6309" y="5026"/>
                    <a:pt x="6517" y="5234"/>
                    <a:pt x="6786" y="5234"/>
                  </a:cubicBezTo>
                  <a:cubicBezTo>
                    <a:pt x="7046" y="5234"/>
                    <a:pt x="7254" y="5026"/>
                    <a:pt x="7254" y="4758"/>
                  </a:cubicBezTo>
                  <a:cubicBezTo>
                    <a:pt x="7254" y="4498"/>
                    <a:pt x="7046" y="4281"/>
                    <a:pt x="6786" y="4281"/>
                  </a:cubicBezTo>
                  <a:cubicBezTo>
                    <a:pt x="6517" y="4281"/>
                    <a:pt x="6309" y="4498"/>
                    <a:pt x="6309" y="4758"/>
                  </a:cubicBezTo>
                  <a:close/>
                </a:path>
              </a:pathLst>
            </a:custGeom>
            <a:solidFill>
              <a:srgbClr val="CA2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58;p126">
              <a:extLst>
                <a:ext uri="{FF2B5EF4-FFF2-40B4-BE49-F238E27FC236}">
                  <a16:creationId xmlns:a16="http://schemas.microsoft.com/office/drawing/2014/main" id="{627BEAB0-6EBD-1347-8F06-E8FA29344E86}"/>
                </a:ext>
              </a:extLst>
            </p:cNvPr>
            <p:cNvSpPr/>
            <p:nvPr/>
          </p:nvSpPr>
          <p:spPr>
            <a:xfrm>
              <a:off x="8394629" y="2866704"/>
              <a:ext cx="182201" cy="181410"/>
            </a:xfrm>
            <a:custGeom>
              <a:avLst/>
              <a:gdLst/>
              <a:ahLst/>
              <a:cxnLst/>
              <a:rect l="l" t="t" r="r" b="b"/>
              <a:pathLst>
                <a:path w="2072" h="2063" extrusionOk="0">
                  <a:moveTo>
                    <a:pt x="1" y="1032"/>
                  </a:moveTo>
                  <a:cubicBezTo>
                    <a:pt x="1" y="1604"/>
                    <a:pt x="469" y="2063"/>
                    <a:pt x="1041" y="2063"/>
                  </a:cubicBezTo>
                  <a:cubicBezTo>
                    <a:pt x="1613" y="2063"/>
                    <a:pt x="2072" y="1604"/>
                    <a:pt x="2072" y="1032"/>
                  </a:cubicBezTo>
                  <a:cubicBezTo>
                    <a:pt x="2072" y="460"/>
                    <a:pt x="1604" y="0"/>
                    <a:pt x="1032" y="0"/>
                  </a:cubicBezTo>
                  <a:cubicBezTo>
                    <a:pt x="460" y="0"/>
                    <a:pt x="1" y="468"/>
                    <a:pt x="1" y="1032"/>
                  </a:cubicBezTo>
                  <a:close/>
                </a:path>
              </a:pathLst>
            </a:custGeom>
            <a:solidFill>
              <a:srgbClr val="961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2964;p126">
            <a:extLst>
              <a:ext uri="{FF2B5EF4-FFF2-40B4-BE49-F238E27FC236}">
                <a16:creationId xmlns:a16="http://schemas.microsoft.com/office/drawing/2014/main" id="{0EF42CAE-A462-A740-A554-10C7BC4E23BE}"/>
              </a:ext>
            </a:extLst>
          </p:cNvPr>
          <p:cNvGrpSpPr/>
          <p:nvPr/>
        </p:nvGrpSpPr>
        <p:grpSpPr>
          <a:xfrm>
            <a:off x="884143" y="3473453"/>
            <a:ext cx="3541846" cy="838196"/>
            <a:chOff x="15399619" y="2535277"/>
            <a:chExt cx="3541846" cy="838196"/>
          </a:xfrm>
        </p:grpSpPr>
        <p:sp>
          <p:nvSpPr>
            <p:cNvPr id="11" name="Google Shape;2965;p126">
              <a:extLst>
                <a:ext uri="{FF2B5EF4-FFF2-40B4-BE49-F238E27FC236}">
                  <a16:creationId xmlns:a16="http://schemas.microsoft.com/office/drawing/2014/main" id="{83E1DFCA-6741-4D47-95AA-64BDEAE5A842}"/>
                </a:ext>
              </a:extLst>
            </p:cNvPr>
            <p:cNvSpPr/>
            <p:nvPr/>
          </p:nvSpPr>
          <p:spPr>
            <a:xfrm>
              <a:off x="16432152" y="2705168"/>
              <a:ext cx="2509313" cy="478630"/>
            </a:xfrm>
            <a:custGeom>
              <a:avLst/>
              <a:gdLst/>
              <a:ahLst/>
              <a:cxnLst/>
              <a:rect l="l" t="t" r="r" b="b"/>
              <a:pathLst>
                <a:path w="28536" h="5443" extrusionOk="0">
                  <a:moveTo>
                    <a:pt x="25416" y="5364"/>
                  </a:moveTo>
                  <a:lnTo>
                    <a:pt x="25416" y="2782"/>
                  </a:lnTo>
                  <a:cubicBezTo>
                    <a:pt x="25416" y="2583"/>
                    <a:pt x="25338" y="2487"/>
                    <a:pt x="25121" y="2487"/>
                  </a:cubicBezTo>
                  <a:cubicBezTo>
                    <a:pt x="24896" y="2487"/>
                    <a:pt x="24489" y="2626"/>
                    <a:pt x="24159" y="2799"/>
                  </a:cubicBezTo>
                  <a:lnTo>
                    <a:pt x="24159" y="5364"/>
                  </a:lnTo>
                  <a:lnTo>
                    <a:pt x="23232" y="5364"/>
                  </a:lnTo>
                  <a:lnTo>
                    <a:pt x="23232" y="1664"/>
                  </a:lnTo>
                  <a:lnTo>
                    <a:pt x="23934" y="1664"/>
                  </a:lnTo>
                  <a:lnTo>
                    <a:pt x="24029" y="1976"/>
                  </a:lnTo>
                  <a:cubicBezTo>
                    <a:pt x="24489" y="1751"/>
                    <a:pt x="25078" y="1586"/>
                    <a:pt x="25511" y="1586"/>
                  </a:cubicBezTo>
                  <a:cubicBezTo>
                    <a:pt x="25867" y="1586"/>
                    <a:pt x="26092" y="1733"/>
                    <a:pt x="26213" y="1985"/>
                  </a:cubicBezTo>
                  <a:cubicBezTo>
                    <a:pt x="26655" y="1759"/>
                    <a:pt x="27253" y="1586"/>
                    <a:pt x="27704" y="1586"/>
                  </a:cubicBezTo>
                  <a:cubicBezTo>
                    <a:pt x="28319" y="1586"/>
                    <a:pt x="28535" y="2019"/>
                    <a:pt x="28535" y="2687"/>
                  </a:cubicBezTo>
                  <a:lnTo>
                    <a:pt x="28535" y="5364"/>
                  </a:lnTo>
                  <a:lnTo>
                    <a:pt x="27608" y="5364"/>
                  </a:lnTo>
                  <a:lnTo>
                    <a:pt x="27608" y="2782"/>
                  </a:lnTo>
                  <a:cubicBezTo>
                    <a:pt x="27608" y="2583"/>
                    <a:pt x="27522" y="2487"/>
                    <a:pt x="27314" y="2487"/>
                  </a:cubicBezTo>
                  <a:cubicBezTo>
                    <a:pt x="27088" y="2487"/>
                    <a:pt x="26638" y="2626"/>
                    <a:pt x="26343" y="2799"/>
                  </a:cubicBezTo>
                  <a:lnTo>
                    <a:pt x="26343" y="5364"/>
                  </a:lnTo>
                  <a:close/>
                  <a:moveTo>
                    <a:pt x="22877" y="2435"/>
                  </a:moveTo>
                  <a:cubicBezTo>
                    <a:pt x="22513" y="2600"/>
                    <a:pt x="22227" y="2765"/>
                    <a:pt x="21889" y="2981"/>
                  </a:cubicBezTo>
                  <a:lnTo>
                    <a:pt x="21889" y="5364"/>
                  </a:lnTo>
                  <a:lnTo>
                    <a:pt x="20962" y="5364"/>
                  </a:lnTo>
                  <a:lnTo>
                    <a:pt x="20962" y="1664"/>
                  </a:lnTo>
                  <a:lnTo>
                    <a:pt x="21750" y="1664"/>
                  </a:lnTo>
                  <a:lnTo>
                    <a:pt x="21811" y="2071"/>
                  </a:lnTo>
                  <a:cubicBezTo>
                    <a:pt x="22010" y="1941"/>
                    <a:pt x="22452" y="1681"/>
                    <a:pt x="22782" y="1586"/>
                  </a:cubicBezTo>
                  <a:close/>
                  <a:moveTo>
                    <a:pt x="18726" y="2375"/>
                  </a:moveTo>
                  <a:cubicBezTo>
                    <a:pt x="18232" y="2375"/>
                    <a:pt x="18042" y="2600"/>
                    <a:pt x="18042" y="3016"/>
                  </a:cubicBezTo>
                  <a:lnTo>
                    <a:pt x="18042" y="4012"/>
                  </a:lnTo>
                  <a:cubicBezTo>
                    <a:pt x="18042" y="4428"/>
                    <a:pt x="18232" y="4654"/>
                    <a:pt x="18726" y="4654"/>
                  </a:cubicBezTo>
                  <a:cubicBezTo>
                    <a:pt x="19220" y="4654"/>
                    <a:pt x="19402" y="4428"/>
                    <a:pt x="19402" y="4012"/>
                  </a:cubicBezTo>
                  <a:lnTo>
                    <a:pt x="19402" y="3016"/>
                  </a:lnTo>
                  <a:cubicBezTo>
                    <a:pt x="19402" y="2600"/>
                    <a:pt x="19220" y="2375"/>
                    <a:pt x="18726" y="2375"/>
                  </a:cubicBezTo>
                  <a:close/>
                  <a:moveTo>
                    <a:pt x="18726" y="5442"/>
                  </a:moveTo>
                  <a:cubicBezTo>
                    <a:pt x="17452" y="5442"/>
                    <a:pt x="17114" y="4740"/>
                    <a:pt x="17114" y="3986"/>
                  </a:cubicBezTo>
                  <a:lnTo>
                    <a:pt x="17114" y="3051"/>
                  </a:lnTo>
                  <a:cubicBezTo>
                    <a:pt x="17114" y="2288"/>
                    <a:pt x="17452" y="1586"/>
                    <a:pt x="18726" y="1586"/>
                  </a:cubicBezTo>
                  <a:cubicBezTo>
                    <a:pt x="19991" y="1586"/>
                    <a:pt x="20338" y="2288"/>
                    <a:pt x="20338" y="3051"/>
                  </a:cubicBezTo>
                  <a:lnTo>
                    <a:pt x="20338" y="3986"/>
                  </a:lnTo>
                  <a:cubicBezTo>
                    <a:pt x="20338" y="4740"/>
                    <a:pt x="19991" y="5442"/>
                    <a:pt x="18726" y="5442"/>
                  </a:cubicBezTo>
                  <a:close/>
                  <a:moveTo>
                    <a:pt x="16915" y="824"/>
                  </a:moveTo>
                  <a:cubicBezTo>
                    <a:pt x="16742" y="780"/>
                    <a:pt x="16534" y="763"/>
                    <a:pt x="16378" y="763"/>
                  </a:cubicBezTo>
                  <a:cubicBezTo>
                    <a:pt x="16014" y="763"/>
                    <a:pt x="15962" y="919"/>
                    <a:pt x="15962" y="1196"/>
                  </a:cubicBezTo>
                  <a:lnTo>
                    <a:pt x="15962" y="1664"/>
                  </a:lnTo>
                  <a:lnTo>
                    <a:pt x="16907" y="1664"/>
                  </a:lnTo>
                  <a:lnTo>
                    <a:pt x="16855" y="2401"/>
                  </a:lnTo>
                  <a:lnTo>
                    <a:pt x="15962" y="2401"/>
                  </a:lnTo>
                  <a:lnTo>
                    <a:pt x="15962" y="5364"/>
                  </a:lnTo>
                  <a:lnTo>
                    <a:pt x="15035" y="5364"/>
                  </a:lnTo>
                  <a:lnTo>
                    <a:pt x="15035" y="2401"/>
                  </a:lnTo>
                  <a:lnTo>
                    <a:pt x="14446" y="2401"/>
                  </a:lnTo>
                  <a:lnTo>
                    <a:pt x="14446" y="1664"/>
                  </a:lnTo>
                  <a:lnTo>
                    <a:pt x="15035" y="1664"/>
                  </a:lnTo>
                  <a:lnTo>
                    <a:pt x="15035" y="1144"/>
                  </a:lnTo>
                  <a:cubicBezTo>
                    <a:pt x="15035" y="382"/>
                    <a:pt x="15390" y="0"/>
                    <a:pt x="16213" y="0"/>
                  </a:cubicBezTo>
                  <a:cubicBezTo>
                    <a:pt x="16499" y="0"/>
                    <a:pt x="16768" y="35"/>
                    <a:pt x="17011" y="104"/>
                  </a:cubicBezTo>
                  <a:close/>
                  <a:moveTo>
                    <a:pt x="13137" y="3969"/>
                  </a:moveTo>
                  <a:lnTo>
                    <a:pt x="12453" y="3969"/>
                  </a:lnTo>
                  <a:cubicBezTo>
                    <a:pt x="12149" y="3969"/>
                    <a:pt x="12063" y="4047"/>
                    <a:pt x="12063" y="4333"/>
                  </a:cubicBezTo>
                  <a:cubicBezTo>
                    <a:pt x="12063" y="4593"/>
                    <a:pt x="12149" y="4706"/>
                    <a:pt x="12435" y="4706"/>
                  </a:cubicBezTo>
                  <a:cubicBezTo>
                    <a:pt x="12712" y="4706"/>
                    <a:pt x="12964" y="4610"/>
                    <a:pt x="13137" y="4515"/>
                  </a:cubicBezTo>
                  <a:close/>
                  <a:moveTo>
                    <a:pt x="14064" y="5364"/>
                  </a:moveTo>
                  <a:lnTo>
                    <a:pt x="13302" y="5364"/>
                  </a:lnTo>
                  <a:lnTo>
                    <a:pt x="13232" y="5113"/>
                  </a:lnTo>
                  <a:cubicBezTo>
                    <a:pt x="12903" y="5338"/>
                    <a:pt x="12505" y="5442"/>
                    <a:pt x="12132" y="5442"/>
                  </a:cubicBezTo>
                  <a:cubicBezTo>
                    <a:pt x="11456" y="5442"/>
                    <a:pt x="11170" y="4974"/>
                    <a:pt x="11170" y="4342"/>
                  </a:cubicBezTo>
                  <a:cubicBezTo>
                    <a:pt x="11170" y="3588"/>
                    <a:pt x="11491" y="3302"/>
                    <a:pt x="12245" y="3302"/>
                  </a:cubicBezTo>
                  <a:lnTo>
                    <a:pt x="13137" y="3302"/>
                  </a:lnTo>
                  <a:lnTo>
                    <a:pt x="13137" y="2912"/>
                  </a:lnTo>
                  <a:cubicBezTo>
                    <a:pt x="13137" y="2496"/>
                    <a:pt x="13024" y="2357"/>
                    <a:pt x="12427" y="2357"/>
                  </a:cubicBezTo>
                  <a:cubicBezTo>
                    <a:pt x="12097" y="2357"/>
                    <a:pt x="11725" y="2401"/>
                    <a:pt x="11404" y="2470"/>
                  </a:cubicBezTo>
                  <a:lnTo>
                    <a:pt x="11291" y="1759"/>
                  </a:lnTo>
                  <a:cubicBezTo>
                    <a:pt x="11638" y="1655"/>
                    <a:pt x="12149" y="1586"/>
                    <a:pt x="12557" y="1586"/>
                  </a:cubicBezTo>
                  <a:cubicBezTo>
                    <a:pt x="13718" y="1586"/>
                    <a:pt x="14064" y="2002"/>
                    <a:pt x="14064" y="2929"/>
                  </a:cubicBezTo>
                  <a:close/>
                  <a:moveTo>
                    <a:pt x="10962" y="2435"/>
                  </a:moveTo>
                  <a:cubicBezTo>
                    <a:pt x="10607" y="2600"/>
                    <a:pt x="10312" y="2765"/>
                    <a:pt x="9983" y="2981"/>
                  </a:cubicBezTo>
                  <a:lnTo>
                    <a:pt x="9983" y="5364"/>
                  </a:lnTo>
                  <a:lnTo>
                    <a:pt x="9056" y="5364"/>
                  </a:lnTo>
                  <a:lnTo>
                    <a:pt x="9056" y="1664"/>
                  </a:lnTo>
                  <a:lnTo>
                    <a:pt x="9836" y="1664"/>
                  </a:lnTo>
                  <a:lnTo>
                    <a:pt x="9896" y="2071"/>
                  </a:lnTo>
                  <a:cubicBezTo>
                    <a:pt x="10104" y="1941"/>
                    <a:pt x="10546" y="1681"/>
                    <a:pt x="10867" y="1586"/>
                  </a:cubicBezTo>
                  <a:close/>
                  <a:moveTo>
                    <a:pt x="8692" y="2435"/>
                  </a:moveTo>
                  <a:cubicBezTo>
                    <a:pt x="8336" y="2600"/>
                    <a:pt x="8050" y="2765"/>
                    <a:pt x="7713" y="2981"/>
                  </a:cubicBezTo>
                  <a:lnTo>
                    <a:pt x="7713" y="5364"/>
                  </a:lnTo>
                  <a:lnTo>
                    <a:pt x="6785" y="5364"/>
                  </a:lnTo>
                  <a:lnTo>
                    <a:pt x="6785" y="1664"/>
                  </a:lnTo>
                  <a:lnTo>
                    <a:pt x="7574" y="1664"/>
                  </a:lnTo>
                  <a:lnTo>
                    <a:pt x="7635" y="2071"/>
                  </a:lnTo>
                  <a:cubicBezTo>
                    <a:pt x="7834" y="1941"/>
                    <a:pt x="8276" y="1681"/>
                    <a:pt x="8605" y="1586"/>
                  </a:cubicBezTo>
                  <a:close/>
                  <a:moveTo>
                    <a:pt x="4160" y="3120"/>
                  </a:moveTo>
                  <a:lnTo>
                    <a:pt x="5338" y="3120"/>
                  </a:lnTo>
                  <a:lnTo>
                    <a:pt x="5338" y="2938"/>
                  </a:lnTo>
                  <a:cubicBezTo>
                    <a:pt x="5338" y="2591"/>
                    <a:pt x="5226" y="2349"/>
                    <a:pt x="4775" y="2349"/>
                  </a:cubicBezTo>
                  <a:cubicBezTo>
                    <a:pt x="4316" y="2349"/>
                    <a:pt x="4160" y="2591"/>
                    <a:pt x="4160" y="2938"/>
                  </a:cubicBezTo>
                  <a:close/>
                  <a:moveTo>
                    <a:pt x="4879" y="4680"/>
                  </a:moveTo>
                  <a:cubicBezTo>
                    <a:pt x="5234" y="4680"/>
                    <a:pt x="5607" y="4628"/>
                    <a:pt x="6014" y="4506"/>
                  </a:cubicBezTo>
                  <a:lnTo>
                    <a:pt x="6153" y="5208"/>
                  </a:lnTo>
                  <a:cubicBezTo>
                    <a:pt x="5737" y="5364"/>
                    <a:pt x="5234" y="5442"/>
                    <a:pt x="4792" y="5442"/>
                  </a:cubicBezTo>
                  <a:cubicBezTo>
                    <a:pt x="3631" y="5442"/>
                    <a:pt x="3233" y="4905"/>
                    <a:pt x="3233" y="4012"/>
                  </a:cubicBezTo>
                  <a:lnTo>
                    <a:pt x="3233" y="3033"/>
                  </a:lnTo>
                  <a:cubicBezTo>
                    <a:pt x="3233" y="2253"/>
                    <a:pt x="3579" y="1586"/>
                    <a:pt x="4766" y="1586"/>
                  </a:cubicBezTo>
                  <a:cubicBezTo>
                    <a:pt x="5953" y="1586"/>
                    <a:pt x="6213" y="2279"/>
                    <a:pt x="6213" y="3077"/>
                  </a:cubicBezTo>
                  <a:lnTo>
                    <a:pt x="6213" y="3865"/>
                  </a:lnTo>
                  <a:lnTo>
                    <a:pt x="4160" y="3865"/>
                  </a:lnTo>
                  <a:lnTo>
                    <a:pt x="4160" y="4056"/>
                  </a:lnTo>
                  <a:cubicBezTo>
                    <a:pt x="4160" y="4506"/>
                    <a:pt x="4316" y="4680"/>
                    <a:pt x="4879" y="4680"/>
                  </a:cubicBezTo>
                  <a:close/>
                  <a:moveTo>
                    <a:pt x="1413" y="1144"/>
                  </a:moveTo>
                  <a:lnTo>
                    <a:pt x="0" y="1144"/>
                  </a:lnTo>
                  <a:lnTo>
                    <a:pt x="0" y="304"/>
                  </a:lnTo>
                  <a:lnTo>
                    <a:pt x="3787" y="304"/>
                  </a:lnTo>
                  <a:lnTo>
                    <a:pt x="3787" y="1144"/>
                  </a:lnTo>
                  <a:lnTo>
                    <a:pt x="2375" y="1144"/>
                  </a:lnTo>
                  <a:lnTo>
                    <a:pt x="2375" y="5364"/>
                  </a:lnTo>
                  <a:lnTo>
                    <a:pt x="1413" y="5364"/>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66;p126">
              <a:extLst>
                <a:ext uri="{FF2B5EF4-FFF2-40B4-BE49-F238E27FC236}">
                  <a16:creationId xmlns:a16="http://schemas.microsoft.com/office/drawing/2014/main" id="{08F9DFB5-BFCC-B541-89DC-80AFA999A517}"/>
                </a:ext>
              </a:extLst>
            </p:cNvPr>
            <p:cNvSpPr/>
            <p:nvPr/>
          </p:nvSpPr>
          <p:spPr>
            <a:xfrm>
              <a:off x="15913951" y="2683096"/>
              <a:ext cx="231797" cy="397027"/>
            </a:xfrm>
            <a:custGeom>
              <a:avLst/>
              <a:gdLst/>
              <a:ahLst/>
              <a:cxnLst/>
              <a:rect l="l" t="t" r="r" b="b"/>
              <a:pathLst>
                <a:path w="2636" h="4515" extrusionOk="0">
                  <a:moveTo>
                    <a:pt x="1" y="1508"/>
                  </a:moveTo>
                  <a:lnTo>
                    <a:pt x="1" y="4515"/>
                  </a:lnTo>
                  <a:lnTo>
                    <a:pt x="2635" y="3007"/>
                  </a:lnTo>
                  <a:lnTo>
                    <a:pt x="2635" y="0"/>
                  </a:lnTo>
                  <a:close/>
                </a:path>
              </a:pathLst>
            </a:custGeom>
            <a:solidFill>
              <a:srgbClr val="404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67;p126">
              <a:extLst>
                <a:ext uri="{FF2B5EF4-FFF2-40B4-BE49-F238E27FC236}">
                  <a16:creationId xmlns:a16="http://schemas.microsoft.com/office/drawing/2014/main" id="{CB8047F4-0226-AB41-892D-C81EFBA74D7A}"/>
                </a:ext>
              </a:extLst>
            </p:cNvPr>
            <p:cNvSpPr/>
            <p:nvPr/>
          </p:nvSpPr>
          <p:spPr>
            <a:xfrm>
              <a:off x="15399619" y="2535277"/>
              <a:ext cx="489270" cy="838196"/>
            </a:xfrm>
            <a:custGeom>
              <a:avLst/>
              <a:gdLst/>
              <a:ahLst/>
              <a:cxnLst/>
              <a:rect l="l" t="t" r="r" b="b"/>
              <a:pathLst>
                <a:path w="5564" h="9532" extrusionOk="0">
                  <a:moveTo>
                    <a:pt x="2921" y="8033"/>
                  </a:moveTo>
                  <a:lnTo>
                    <a:pt x="5564" y="9532"/>
                  </a:lnTo>
                  <a:lnTo>
                    <a:pt x="5564" y="6525"/>
                  </a:lnTo>
                  <a:lnTo>
                    <a:pt x="2921" y="5017"/>
                  </a:lnTo>
                  <a:close/>
                  <a:moveTo>
                    <a:pt x="1" y="3007"/>
                  </a:moveTo>
                  <a:lnTo>
                    <a:pt x="2635" y="4515"/>
                  </a:lnTo>
                  <a:lnTo>
                    <a:pt x="2635" y="1508"/>
                  </a:lnTo>
                  <a:lnTo>
                    <a:pt x="1" y="0"/>
                  </a:lnTo>
                  <a:close/>
                  <a:moveTo>
                    <a:pt x="2921" y="1681"/>
                  </a:moveTo>
                  <a:lnTo>
                    <a:pt x="2921" y="4688"/>
                  </a:lnTo>
                  <a:lnTo>
                    <a:pt x="5564" y="6196"/>
                  </a:lnTo>
                  <a:lnTo>
                    <a:pt x="5564" y="3189"/>
                  </a:lnTo>
                  <a:close/>
                </a:path>
              </a:pathLst>
            </a:custGeom>
            <a:solidFill>
              <a:srgbClr val="5F43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2959;p126">
            <a:extLst>
              <a:ext uri="{FF2B5EF4-FFF2-40B4-BE49-F238E27FC236}">
                <a16:creationId xmlns:a16="http://schemas.microsoft.com/office/drawing/2014/main" id="{76006F4C-7234-B447-B642-6BBEE034C156}"/>
              </a:ext>
            </a:extLst>
          </p:cNvPr>
          <p:cNvGrpSpPr/>
          <p:nvPr/>
        </p:nvGrpSpPr>
        <p:grpSpPr>
          <a:xfrm>
            <a:off x="5503533" y="2520438"/>
            <a:ext cx="2910121" cy="852706"/>
            <a:chOff x="11707053" y="2529913"/>
            <a:chExt cx="2910121" cy="852706"/>
          </a:xfrm>
        </p:grpSpPr>
        <p:sp>
          <p:nvSpPr>
            <p:cNvPr id="15" name="Google Shape;2960;p126">
              <a:extLst>
                <a:ext uri="{FF2B5EF4-FFF2-40B4-BE49-F238E27FC236}">
                  <a16:creationId xmlns:a16="http://schemas.microsoft.com/office/drawing/2014/main" id="{E8E0BC42-EB12-C54D-A098-121A8D9F0EDC}"/>
                </a:ext>
              </a:extLst>
            </p:cNvPr>
            <p:cNvSpPr/>
            <p:nvPr/>
          </p:nvSpPr>
          <p:spPr>
            <a:xfrm>
              <a:off x="12745653" y="2705168"/>
              <a:ext cx="1871521" cy="479334"/>
            </a:xfrm>
            <a:custGeom>
              <a:avLst/>
              <a:gdLst/>
              <a:ahLst/>
              <a:cxnLst/>
              <a:rect l="l" t="t" r="r" b="b"/>
              <a:pathLst>
                <a:path w="21283" h="5451" extrusionOk="0">
                  <a:moveTo>
                    <a:pt x="20347" y="2470"/>
                  </a:moveTo>
                  <a:cubicBezTo>
                    <a:pt x="20104" y="2418"/>
                    <a:pt x="19792" y="2366"/>
                    <a:pt x="19523" y="2366"/>
                  </a:cubicBezTo>
                  <a:cubicBezTo>
                    <a:pt x="19185" y="2366"/>
                    <a:pt x="19055" y="2531"/>
                    <a:pt x="19055" y="2869"/>
                  </a:cubicBezTo>
                  <a:lnTo>
                    <a:pt x="19055" y="4177"/>
                  </a:lnTo>
                  <a:cubicBezTo>
                    <a:pt x="19055" y="4489"/>
                    <a:pt x="19168" y="4654"/>
                    <a:pt x="19515" y="4654"/>
                  </a:cubicBezTo>
                  <a:cubicBezTo>
                    <a:pt x="19818" y="4654"/>
                    <a:pt x="20147" y="4498"/>
                    <a:pt x="20347" y="4316"/>
                  </a:cubicBezTo>
                  <a:close/>
                  <a:moveTo>
                    <a:pt x="18128" y="2886"/>
                  </a:moveTo>
                  <a:cubicBezTo>
                    <a:pt x="18128" y="2063"/>
                    <a:pt x="18492" y="1577"/>
                    <a:pt x="19350" y="1577"/>
                  </a:cubicBezTo>
                  <a:cubicBezTo>
                    <a:pt x="19679" y="1577"/>
                    <a:pt x="20061" y="1621"/>
                    <a:pt x="20347" y="1681"/>
                  </a:cubicBezTo>
                  <a:lnTo>
                    <a:pt x="20347" y="130"/>
                  </a:lnTo>
                  <a:lnTo>
                    <a:pt x="21282" y="0"/>
                  </a:lnTo>
                  <a:lnTo>
                    <a:pt x="21282" y="5373"/>
                  </a:lnTo>
                  <a:lnTo>
                    <a:pt x="20537" y="5373"/>
                  </a:lnTo>
                  <a:lnTo>
                    <a:pt x="20451" y="5061"/>
                  </a:lnTo>
                  <a:cubicBezTo>
                    <a:pt x="20121" y="5295"/>
                    <a:pt x="19740" y="5451"/>
                    <a:pt x="19272" y="5451"/>
                  </a:cubicBezTo>
                  <a:cubicBezTo>
                    <a:pt x="18518" y="5451"/>
                    <a:pt x="18128" y="5009"/>
                    <a:pt x="18128" y="4160"/>
                  </a:cubicBezTo>
                  <a:close/>
                  <a:moveTo>
                    <a:pt x="16620" y="3969"/>
                  </a:moveTo>
                  <a:lnTo>
                    <a:pt x="15936" y="3969"/>
                  </a:lnTo>
                  <a:cubicBezTo>
                    <a:pt x="15624" y="3969"/>
                    <a:pt x="15546" y="4047"/>
                    <a:pt x="15546" y="4333"/>
                  </a:cubicBezTo>
                  <a:cubicBezTo>
                    <a:pt x="15546" y="4593"/>
                    <a:pt x="15624" y="4706"/>
                    <a:pt x="15919" y="4706"/>
                  </a:cubicBezTo>
                  <a:cubicBezTo>
                    <a:pt x="16196" y="4706"/>
                    <a:pt x="16447" y="4619"/>
                    <a:pt x="16620" y="4515"/>
                  </a:cubicBezTo>
                  <a:close/>
                  <a:moveTo>
                    <a:pt x="17556" y="5373"/>
                  </a:moveTo>
                  <a:lnTo>
                    <a:pt x="16785" y="5373"/>
                  </a:lnTo>
                  <a:lnTo>
                    <a:pt x="16716" y="5122"/>
                  </a:lnTo>
                  <a:cubicBezTo>
                    <a:pt x="16386" y="5347"/>
                    <a:pt x="15988" y="5451"/>
                    <a:pt x="15615" y="5451"/>
                  </a:cubicBezTo>
                  <a:cubicBezTo>
                    <a:pt x="14931" y="5451"/>
                    <a:pt x="14645" y="4983"/>
                    <a:pt x="14645" y="4342"/>
                  </a:cubicBezTo>
                  <a:cubicBezTo>
                    <a:pt x="14645" y="3588"/>
                    <a:pt x="14974" y="3293"/>
                    <a:pt x="15728" y="3293"/>
                  </a:cubicBezTo>
                  <a:lnTo>
                    <a:pt x="16620" y="3293"/>
                  </a:lnTo>
                  <a:lnTo>
                    <a:pt x="16620" y="2903"/>
                  </a:lnTo>
                  <a:cubicBezTo>
                    <a:pt x="16620" y="2487"/>
                    <a:pt x="16508" y="2349"/>
                    <a:pt x="15910" y="2349"/>
                  </a:cubicBezTo>
                  <a:cubicBezTo>
                    <a:pt x="15572" y="2349"/>
                    <a:pt x="15208" y="2392"/>
                    <a:pt x="14879" y="2461"/>
                  </a:cubicBezTo>
                  <a:lnTo>
                    <a:pt x="14766" y="1751"/>
                  </a:lnTo>
                  <a:cubicBezTo>
                    <a:pt x="15113" y="1647"/>
                    <a:pt x="15624" y="1577"/>
                    <a:pt x="16040" y="1577"/>
                  </a:cubicBezTo>
                  <a:cubicBezTo>
                    <a:pt x="17210" y="1577"/>
                    <a:pt x="17556" y="1985"/>
                    <a:pt x="17556" y="2921"/>
                  </a:cubicBezTo>
                  <a:close/>
                  <a:moveTo>
                    <a:pt x="10901" y="5373"/>
                  </a:moveTo>
                  <a:lnTo>
                    <a:pt x="10901" y="2773"/>
                  </a:lnTo>
                  <a:cubicBezTo>
                    <a:pt x="10901" y="2574"/>
                    <a:pt x="10815" y="2479"/>
                    <a:pt x="10598" y="2479"/>
                  </a:cubicBezTo>
                  <a:cubicBezTo>
                    <a:pt x="10373" y="2479"/>
                    <a:pt x="9965" y="2617"/>
                    <a:pt x="9627" y="2791"/>
                  </a:cubicBezTo>
                  <a:lnTo>
                    <a:pt x="9627" y="5373"/>
                  </a:lnTo>
                  <a:lnTo>
                    <a:pt x="8700" y="5373"/>
                  </a:lnTo>
                  <a:lnTo>
                    <a:pt x="8700" y="1647"/>
                  </a:lnTo>
                  <a:lnTo>
                    <a:pt x="9411" y="1647"/>
                  </a:lnTo>
                  <a:lnTo>
                    <a:pt x="9497" y="1967"/>
                  </a:lnTo>
                  <a:cubicBezTo>
                    <a:pt x="9965" y="1733"/>
                    <a:pt x="10555" y="1577"/>
                    <a:pt x="10988" y="1577"/>
                  </a:cubicBezTo>
                  <a:cubicBezTo>
                    <a:pt x="11352" y="1577"/>
                    <a:pt x="11568" y="1716"/>
                    <a:pt x="11690" y="1967"/>
                  </a:cubicBezTo>
                  <a:cubicBezTo>
                    <a:pt x="12140" y="1742"/>
                    <a:pt x="12738" y="1577"/>
                    <a:pt x="13189" y="1577"/>
                  </a:cubicBezTo>
                  <a:cubicBezTo>
                    <a:pt x="13813" y="1577"/>
                    <a:pt x="14029" y="2011"/>
                    <a:pt x="14029" y="2678"/>
                  </a:cubicBezTo>
                  <a:lnTo>
                    <a:pt x="14029" y="5373"/>
                  </a:lnTo>
                  <a:lnTo>
                    <a:pt x="13102" y="5373"/>
                  </a:lnTo>
                  <a:lnTo>
                    <a:pt x="13102" y="2773"/>
                  </a:lnTo>
                  <a:cubicBezTo>
                    <a:pt x="13102" y="2574"/>
                    <a:pt x="13016" y="2479"/>
                    <a:pt x="12799" y="2479"/>
                  </a:cubicBezTo>
                  <a:cubicBezTo>
                    <a:pt x="12574" y="2479"/>
                    <a:pt x="12123" y="2617"/>
                    <a:pt x="11828" y="2791"/>
                  </a:cubicBezTo>
                  <a:lnTo>
                    <a:pt x="11828" y="5373"/>
                  </a:lnTo>
                  <a:close/>
                  <a:moveTo>
                    <a:pt x="6447" y="2366"/>
                  </a:moveTo>
                  <a:cubicBezTo>
                    <a:pt x="5953" y="2366"/>
                    <a:pt x="5763" y="2591"/>
                    <a:pt x="5763" y="3007"/>
                  </a:cubicBezTo>
                  <a:lnTo>
                    <a:pt x="5763" y="4012"/>
                  </a:lnTo>
                  <a:cubicBezTo>
                    <a:pt x="5763" y="4437"/>
                    <a:pt x="5953" y="4654"/>
                    <a:pt x="6447" y="4654"/>
                  </a:cubicBezTo>
                  <a:cubicBezTo>
                    <a:pt x="6941" y="4654"/>
                    <a:pt x="7132" y="4437"/>
                    <a:pt x="7132" y="4012"/>
                  </a:cubicBezTo>
                  <a:lnTo>
                    <a:pt x="7132" y="3007"/>
                  </a:lnTo>
                  <a:cubicBezTo>
                    <a:pt x="7132" y="2591"/>
                    <a:pt x="6941" y="2366"/>
                    <a:pt x="6447" y="2366"/>
                  </a:cubicBezTo>
                  <a:close/>
                  <a:moveTo>
                    <a:pt x="6447" y="5451"/>
                  </a:moveTo>
                  <a:cubicBezTo>
                    <a:pt x="5173" y="5451"/>
                    <a:pt x="4827" y="4749"/>
                    <a:pt x="4827" y="3978"/>
                  </a:cubicBezTo>
                  <a:lnTo>
                    <a:pt x="4827" y="3042"/>
                  </a:lnTo>
                  <a:cubicBezTo>
                    <a:pt x="4827" y="2279"/>
                    <a:pt x="5173" y="1577"/>
                    <a:pt x="6447" y="1577"/>
                  </a:cubicBezTo>
                  <a:cubicBezTo>
                    <a:pt x="7721" y="1577"/>
                    <a:pt x="8068" y="2279"/>
                    <a:pt x="8068" y="3042"/>
                  </a:cubicBezTo>
                  <a:lnTo>
                    <a:pt x="8068" y="3978"/>
                  </a:lnTo>
                  <a:cubicBezTo>
                    <a:pt x="8068" y="4749"/>
                    <a:pt x="7721" y="5451"/>
                    <a:pt x="6447" y="5451"/>
                  </a:cubicBezTo>
                  <a:close/>
                  <a:moveTo>
                    <a:pt x="936" y="1517"/>
                  </a:moveTo>
                  <a:lnTo>
                    <a:pt x="936" y="5373"/>
                  </a:lnTo>
                  <a:lnTo>
                    <a:pt x="0" y="5373"/>
                  </a:lnTo>
                  <a:lnTo>
                    <a:pt x="0" y="278"/>
                  </a:lnTo>
                  <a:lnTo>
                    <a:pt x="1283" y="278"/>
                  </a:lnTo>
                  <a:lnTo>
                    <a:pt x="3215" y="4151"/>
                  </a:lnTo>
                  <a:lnTo>
                    <a:pt x="3215" y="278"/>
                  </a:lnTo>
                  <a:lnTo>
                    <a:pt x="4160" y="278"/>
                  </a:lnTo>
                  <a:lnTo>
                    <a:pt x="4160" y="5373"/>
                  </a:lnTo>
                  <a:lnTo>
                    <a:pt x="2868" y="5373"/>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61;p126">
              <a:extLst>
                <a:ext uri="{FF2B5EF4-FFF2-40B4-BE49-F238E27FC236}">
                  <a16:creationId xmlns:a16="http://schemas.microsoft.com/office/drawing/2014/main" id="{672F0E57-43FC-B04E-88C1-531FCB8D5041}"/>
                </a:ext>
              </a:extLst>
            </p:cNvPr>
            <p:cNvSpPr/>
            <p:nvPr/>
          </p:nvSpPr>
          <p:spPr>
            <a:xfrm>
              <a:off x="12078139" y="2743244"/>
              <a:ext cx="371877" cy="639375"/>
            </a:xfrm>
            <a:custGeom>
              <a:avLst/>
              <a:gdLst/>
              <a:ahLst/>
              <a:cxnLst/>
              <a:rect l="l" t="t" r="r" b="b"/>
              <a:pathLst>
                <a:path w="4229" h="7271" extrusionOk="0">
                  <a:moveTo>
                    <a:pt x="1898" y="1300"/>
                  </a:moveTo>
                  <a:lnTo>
                    <a:pt x="1898" y="2912"/>
                  </a:lnTo>
                  <a:lnTo>
                    <a:pt x="789" y="3553"/>
                  </a:lnTo>
                  <a:lnTo>
                    <a:pt x="0" y="3068"/>
                  </a:lnTo>
                  <a:lnTo>
                    <a:pt x="0" y="7271"/>
                  </a:lnTo>
                  <a:lnTo>
                    <a:pt x="26" y="7271"/>
                  </a:lnTo>
                  <a:lnTo>
                    <a:pt x="4229" y="4845"/>
                  </a:lnTo>
                  <a:lnTo>
                    <a:pt x="4229" y="1"/>
                  </a:lnTo>
                  <a:lnTo>
                    <a:pt x="4151" y="1"/>
                  </a:lnTo>
                  <a:close/>
                </a:path>
              </a:pathLst>
            </a:custGeom>
            <a:solidFill>
              <a:srgbClr val="1F99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62;p126">
              <a:extLst>
                <a:ext uri="{FF2B5EF4-FFF2-40B4-BE49-F238E27FC236}">
                  <a16:creationId xmlns:a16="http://schemas.microsoft.com/office/drawing/2014/main" id="{9159F675-4B5D-734F-801D-D8F2055A0E0F}"/>
                </a:ext>
              </a:extLst>
            </p:cNvPr>
            <p:cNvSpPr/>
            <p:nvPr/>
          </p:nvSpPr>
          <p:spPr>
            <a:xfrm>
              <a:off x="11707053" y="2529913"/>
              <a:ext cx="742963" cy="397818"/>
            </a:xfrm>
            <a:custGeom>
              <a:avLst/>
              <a:gdLst/>
              <a:ahLst/>
              <a:cxnLst/>
              <a:rect l="l" t="t" r="r" b="b"/>
              <a:pathLst>
                <a:path w="8449" h="4524" extrusionOk="0">
                  <a:moveTo>
                    <a:pt x="4186" y="0"/>
                  </a:moveTo>
                  <a:lnTo>
                    <a:pt x="0" y="2435"/>
                  </a:lnTo>
                  <a:lnTo>
                    <a:pt x="2825" y="4099"/>
                  </a:lnTo>
                  <a:lnTo>
                    <a:pt x="3397" y="3752"/>
                  </a:lnTo>
                  <a:lnTo>
                    <a:pt x="4792" y="4524"/>
                  </a:lnTo>
                  <a:lnTo>
                    <a:pt x="4792" y="2912"/>
                  </a:lnTo>
                  <a:lnTo>
                    <a:pt x="6118" y="2106"/>
                  </a:lnTo>
                  <a:lnTo>
                    <a:pt x="6118" y="3726"/>
                  </a:lnTo>
                  <a:lnTo>
                    <a:pt x="8449" y="2427"/>
                  </a:lnTo>
                  <a:lnTo>
                    <a:pt x="8449" y="2427"/>
                  </a:lnTo>
                  <a:close/>
                </a:path>
              </a:pathLst>
            </a:custGeom>
            <a:solidFill>
              <a:srgbClr val="00B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63;p126">
              <a:extLst>
                <a:ext uri="{FF2B5EF4-FFF2-40B4-BE49-F238E27FC236}">
                  <a16:creationId xmlns:a16="http://schemas.microsoft.com/office/drawing/2014/main" id="{6E454F0A-9FC9-A04D-A53C-135DFA52BB74}"/>
                </a:ext>
              </a:extLst>
            </p:cNvPr>
            <p:cNvSpPr/>
            <p:nvPr/>
          </p:nvSpPr>
          <p:spPr>
            <a:xfrm>
              <a:off x="11707053" y="2743244"/>
              <a:ext cx="371174" cy="639375"/>
            </a:xfrm>
            <a:custGeom>
              <a:avLst/>
              <a:gdLst/>
              <a:ahLst/>
              <a:cxnLst/>
              <a:rect l="l" t="t" r="r" b="b"/>
              <a:pathLst>
                <a:path w="4221" h="7271" extrusionOk="0">
                  <a:moveTo>
                    <a:pt x="3657" y="2748"/>
                  </a:moveTo>
                  <a:lnTo>
                    <a:pt x="3657" y="4359"/>
                  </a:lnTo>
                  <a:lnTo>
                    <a:pt x="2392" y="5174"/>
                  </a:lnTo>
                  <a:lnTo>
                    <a:pt x="2392" y="1942"/>
                  </a:lnTo>
                  <a:lnTo>
                    <a:pt x="2868" y="1638"/>
                  </a:lnTo>
                  <a:lnTo>
                    <a:pt x="18" y="1"/>
                  </a:lnTo>
                  <a:lnTo>
                    <a:pt x="0" y="9"/>
                  </a:lnTo>
                  <a:lnTo>
                    <a:pt x="0" y="4845"/>
                  </a:lnTo>
                  <a:lnTo>
                    <a:pt x="4220" y="7271"/>
                  </a:lnTo>
                  <a:lnTo>
                    <a:pt x="4220" y="3068"/>
                  </a:lnTo>
                  <a:close/>
                </a:path>
              </a:pathLst>
            </a:custGeom>
            <a:solidFill>
              <a:srgbClr val="00B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2968;p126">
            <a:extLst>
              <a:ext uri="{FF2B5EF4-FFF2-40B4-BE49-F238E27FC236}">
                <a16:creationId xmlns:a16="http://schemas.microsoft.com/office/drawing/2014/main" id="{4023C662-290B-EF4E-9057-3A993AD6CF07}"/>
              </a:ext>
            </a:extLst>
          </p:cNvPr>
          <p:cNvGrpSpPr/>
          <p:nvPr/>
        </p:nvGrpSpPr>
        <p:grpSpPr>
          <a:xfrm>
            <a:off x="4491621" y="641737"/>
            <a:ext cx="2394998" cy="857278"/>
            <a:chOff x="19704917" y="2529913"/>
            <a:chExt cx="2394998" cy="857278"/>
          </a:xfrm>
        </p:grpSpPr>
        <p:sp>
          <p:nvSpPr>
            <p:cNvPr id="20" name="Google Shape;2969;p126">
              <a:extLst>
                <a:ext uri="{FF2B5EF4-FFF2-40B4-BE49-F238E27FC236}">
                  <a16:creationId xmlns:a16="http://schemas.microsoft.com/office/drawing/2014/main" id="{9CAFC639-9E8C-8B4B-9AA5-11089F7BF363}"/>
                </a:ext>
              </a:extLst>
            </p:cNvPr>
            <p:cNvSpPr/>
            <p:nvPr/>
          </p:nvSpPr>
          <p:spPr>
            <a:xfrm>
              <a:off x="20700077" y="2705168"/>
              <a:ext cx="1399837" cy="478630"/>
            </a:xfrm>
            <a:custGeom>
              <a:avLst/>
              <a:gdLst/>
              <a:ahLst/>
              <a:cxnLst/>
              <a:rect l="l" t="t" r="r" b="b"/>
              <a:pathLst>
                <a:path w="15919" h="5443" extrusionOk="0">
                  <a:moveTo>
                    <a:pt x="15867" y="5295"/>
                  </a:moveTo>
                  <a:cubicBezTo>
                    <a:pt x="15676" y="5382"/>
                    <a:pt x="15295" y="5442"/>
                    <a:pt x="15052" y="5442"/>
                  </a:cubicBezTo>
                  <a:cubicBezTo>
                    <a:pt x="14376" y="5442"/>
                    <a:pt x="14029" y="5122"/>
                    <a:pt x="14029" y="4454"/>
                  </a:cubicBezTo>
                  <a:lnTo>
                    <a:pt x="14029" y="2392"/>
                  </a:lnTo>
                  <a:lnTo>
                    <a:pt x="13475" y="2392"/>
                  </a:lnTo>
                  <a:lnTo>
                    <a:pt x="13475" y="1647"/>
                  </a:lnTo>
                  <a:lnTo>
                    <a:pt x="14029" y="1647"/>
                  </a:lnTo>
                  <a:lnTo>
                    <a:pt x="14029" y="728"/>
                  </a:lnTo>
                  <a:lnTo>
                    <a:pt x="14965" y="598"/>
                  </a:lnTo>
                  <a:lnTo>
                    <a:pt x="14965" y="1647"/>
                  </a:lnTo>
                  <a:lnTo>
                    <a:pt x="15919" y="1647"/>
                  </a:lnTo>
                  <a:lnTo>
                    <a:pt x="15858" y="2392"/>
                  </a:lnTo>
                  <a:lnTo>
                    <a:pt x="14965" y="2392"/>
                  </a:lnTo>
                  <a:lnTo>
                    <a:pt x="14965" y="4333"/>
                  </a:lnTo>
                  <a:cubicBezTo>
                    <a:pt x="14965" y="4532"/>
                    <a:pt x="15052" y="4662"/>
                    <a:pt x="15295" y="4662"/>
                  </a:cubicBezTo>
                  <a:cubicBezTo>
                    <a:pt x="15433" y="4662"/>
                    <a:pt x="15607" y="4636"/>
                    <a:pt x="15763" y="4584"/>
                  </a:cubicBezTo>
                  <a:close/>
                  <a:moveTo>
                    <a:pt x="12158" y="5364"/>
                  </a:moveTo>
                  <a:lnTo>
                    <a:pt x="12158" y="130"/>
                  </a:lnTo>
                  <a:lnTo>
                    <a:pt x="13094" y="0"/>
                  </a:lnTo>
                  <a:lnTo>
                    <a:pt x="13094" y="5364"/>
                  </a:lnTo>
                  <a:close/>
                  <a:moveTo>
                    <a:pt x="9160" y="1647"/>
                  </a:moveTo>
                  <a:lnTo>
                    <a:pt x="9160" y="4246"/>
                  </a:lnTo>
                  <a:cubicBezTo>
                    <a:pt x="9160" y="4446"/>
                    <a:pt x="9246" y="4541"/>
                    <a:pt x="9454" y="4541"/>
                  </a:cubicBezTo>
                  <a:cubicBezTo>
                    <a:pt x="9688" y="4541"/>
                    <a:pt x="10095" y="4402"/>
                    <a:pt x="10425" y="4229"/>
                  </a:cubicBezTo>
                  <a:lnTo>
                    <a:pt x="10425" y="1647"/>
                  </a:lnTo>
                  <a:lnTo>
                    <a:pt x="11361" y="1647"/>
                  </a:lnTo>
                  <a:lnTo>
                    <a:pt x="11361" y="5364"/>
                  </a:lnTo>
                  <a:lnTo>
                    <a:pt x="10650" y="5364"/>
                  </a:lnTo>
                  <a:lnTo>
                    <a:pt x="10555" y="5052"/>
                  </a:lnTo>
                  <a:cubicBezTo>
                    <a:pt x="10095" y="5286"/>
                    <a:pt x="9506" y="5442"/>
                    <a:pt x="9064" y="5442"/>
                  </a:cubicBezTo>
                  <a:cubicBezTo>
                    <a:pt x="8449" y="5442"/>
                    <a:pt x="8232" y="5009"/>
                    <a:pt x="8232" y="4342"/>
                  </a:cubicBezTo>
                  <a:lnTo>
                    <a:pt x="8232" y="1647"/>
                  </a:lnTo>
                  <a:close/>
                  <a:moveTo>
                    <a:pt x="6612" y="3960"/>
                  </a:moveTo>
                  <a:lnTo>
                    <a:pt x="5927" y="3960"/>
                  </a:lnTo>
                  <a:cubicBezTo>
                    <a:pt x="5615" y="3960"/>
                    <a:pt x="5537" y="4047"/>
                    <a:pt x="5537" y="4324"/>
                  </a:cubicBezTo>
                  <a:cubicBezTo>
                    <a:pt x="5537" y="4584"/>
                    <a:pt x="5615" y="4706"/>
                    <a:pt x="5910" y="4706"/>
                  </a:cubicBezTo>
                  <a:cubicBezTo>
                    <a:pt x="6179" y="4706"/>
                    <a:pt x="6439" y="4610"/>
                    <a:pt x="6612" y="4515"/>
                  </a:cubicBezTo>
                  <a:close/>
                  <a:moveTo>
                    <a:pt x="7539" y="5364"/>
                  </a:moveTo>
                  <a:lnTo>
                    <a:pt x="6777" y="5364"/>
                  </a:lnTo>
                  <a:lnTo>
                    <a:pt x="6707" y="5113"/>
                  </a:lnTo>
                  <a:cubicBezTo>
                    <a:pt x="6378" y="5338"/>
                    <a:pt x="5979" y="5442"/>
                    <a:pt x="5598" y="5442"/>
                  </a:cubicBezTo>
                  <a:cubicBezTo>
                    <a:pt x="4922" y="5442"/>
                    <a:pt x="4636" y="4974"/>
                    <a:pt x="4636" y="4333"/>
                  </a:cubicBezTo>
                  <a:cubicBezTo>
                    <a:pt x="4636" y="3579"/>
                    <a:pt x="4965" y="3293"/>
                    <a:pt x="5719" y="3293"/>
                  </a:cubicBezTo>
                  <a:lnTo>
                    <a:pt x="6612" y="3293"/>
                  </a:lnTo>
                  <a:lnTo>
                    <a:pt x="6612" y="2903"/>
                  </a:lnTo>
                  <a:cubicBezTo>
                    <a:pt x="6612" y="2487"/>
                    <a:pt x="6499" y="2340"/>
                    <a:pt x="5901" y="2340"/>
                  </a:cubicBezTo>
                  <a:cubicBezTo>
                    <a:pt x="5563" y="2340"/>
                    <a:pt x="5199" y="2392"/>
                    <a:pt x="4870" y="2461"/>
                  </a:cubicBezTo>
                  <a:lnTo>
                    <a:pt x="4758" y="1751"/>
                  </a:lnTo>
                  <a:cubicBezTo>
                    <a:pt x="5104" y="1638"/>
                    <a:pt x="5615" y="1569"/>
                    <a:pt x="6031" y="1569"/>
                  </a:cubicBezTo>
                  <a:cubicBezTo>
                    <a:pt x="7201" y="1569"/>
                    <a:pt x="7539" y="1985"/>
                    <a:pt x="7539" y="2912"/>
                  </a:cubicBezTo>
                  <a:close/>
                  <a:moveTo>
                    <a:pt x="3458" y="278"/>
                  </a:moveTo>
                  <a:lnTo>
                    <a:pt x="4454" y="278"/>
                  </a:lnTo>
                  <a:lnTo>
                    <a:pt x="2938" y="5364"/>
                  </a:lnTo>
                  <a:lnTo>
                    <a:pt x="1517" y="5364"/>
                  </a:lnTo>
                  <a:lnTo>
                    <a:pt x="0" y="278"/>
                  </a:lnTo>
                  <a:lnTo>
                    <a:pt x="997" y="278"/>
                  </a:lnTo>
                  <a:lnTo>
                    <a:pt x="2227" y="4515"/>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70;p126">
              <a:extLst>
                <a:ext uri="{FF2B5EF4-FFF2-40B4-BE49-F238E27FC236}">
                  <a16:creationId xmlns:a16="http://schemas.microsoft.com/office/drawing/2014/main" id="{2EEC1857-328D-7747-9304-3B37310974A7}"/>
                </a:ext>
              </a:extLst>
            </p:cNvPr>
            <p:cNvSpPr/>
            <p:nvPr/>
          </p:nvSpPr>
          <p:spPr>
            <a:xfrm>
              <a:off x="19704917" y="2529913"/>
              <a:ext cx="857278" cy="857278"/>
            </a:xfrm>
            <a:custGeom>
              <a:avLst/>
              <a:gdLst/>
              <a:ahLst/>
              <a:cxnLst/>
              <a:rect l="l" t="t" r="r" b="b"/>
              <a:pathLst>
                <a:path w="9749" h="9749" extrusionOk="0">
                  <a:moveTo>
                    <a:pt x="5442" y="4220"/>
                  </a:moveTo>
                  <a:lnTo>
                    <a:pt x="6005" y="4220"/>
                  </a:lnTo>
                  <a:lnTo>
                    <a:pt x="6005" y="3648"/>
                  </a:lnTo>
                  <a:lnTo>
                    <a:pt x="5442" y="3648"/>
                  </a:lnTo>
                  <a:close/>
                  <a:moveTo>
                    <a:pt x="5433" y="3371"/>
                  </a:moveTo>
                  <a:lnTo>
                    <a:pt x="5997" y="3371"/>
                  </a:lnTo>
                  <a:lnTo>
                    <a:pt x="5997" y="2808"/>
                  </a:lnTo>
                  <a:lnTo>
                    <a:pt x="5433" y="2808"/>
                  </a:lnTo>
                  <a:close/>
                  <a:moveTo>
                    <a:pt x="4593" y="2522"/>
                  </a:moveTo>
                  <a:lnTo>
                    <a:pt x="5156" y="2522"/>
                  </a:lnTo>
                  <a:lnTo>
                    <a:pt x="5156" y="1959"/>
                  </a:lnTo>
                  <a:lnTo>
                    <a:pt x="4593" y="1959"/>
                  </a:lnTo>
                  <a:close/>
                  <a:moveTo>
                    <a:pt x="4593" y="3371"/>
                  </a:moveTo>
                  <a:lnTo>
                    <a:pt x="5156" y="3371"/>
                  </a:lnTo>
                  <a:lnTo>
                    <a:pt x="5156" y="2808"/>
                  </a:lnTo>
                  <a:lnTo>
                    <a:pt x="4593" y="2808"/>
                  </a:lnTo>
                  <a:close/>
                  <a:moveTo>
                    <a:pt x="4593" y="4220"/>
                  </a:moveTo>
                  <a:lnTo>
                    <a:pt x="5156" y="4220"/>
                  </a:lnTo>
                  <a:lnTo>
                    <a:pt x="5156" y="3648"/>
                  </a:lnTo>
                  <a:lnTo>
                    <a:pt x="4593" y="3648"/>
                  </a:lnTo>
                  <a:close/>
                  <a:moveTo>
                    <a:pt x="4593" y="5061"/>
                  </a:moveTo>
                  <a:lnTo>
                    <a:pt x="5156" y="5061"/>
                  </a:lnTo>
                  <a:lnTo>
                    <a:pt x="5156" y="4498"/>
                  </a:lnTo>
                  <a:lnTo>
                    <a:pt x="4593" y="4498"/>
                  </a:lnTo>
                  <a:close/>
                  <a:moveTo>
                    <a:pt x="3744" y="2522"/>
                  </a:moveTo>
                  <a:lnTo>
                    <a:pt x="4307" y="2522"/>
                  </a:lnTo>
                  <a:lnTo>
                    <a:pt x="4307" y="1959"/>
                  </a:lnTo>
                  <a:lnTo>
                    <a:pt x="3744" y="1959"/>
                  </a:lnTo>
                  <a:close/>
                  <a:moveTo>
                    <a:pt x="3744" y="3371"/>
                  </a:moveTo>
                  <a:lnTo>
                    <a:pt x="4307" y="3371"/>
                  </a:lnTo>
                  <a:lnTo>
                    <a:pt x="4307" y="2808"/>
                  </a:lnTo>
                  <a:lnTo>
                    <a:pt x="3744" y="2808"/>
                  </a:lnTo>
                  <a:close/>
                  <a:moveTo>
                    <a:pt x="3744" y="4220"/>
                  </a:moveTo>
                  <a:lnTo>
                    <a:pt x="4307" y="4220"/>
                  </a:lnTo>
                  <a:lnTo>
                    <a:pt x="4307" y="3648"/>
                  </a:lnTo>
                  <a:lnTo>
                    <a:pt x="3744" y="3648"/>
                  </a:lnTo>
                  <a:close/>
                  <a:moveTo>
                    <a:pt x="5433" y="2522"/>
                  </a:moveTo>
                  <a:lnTo>
                    <a:pt x="5997" y="2522"/>
                  </a:lnTo>
                  <a:lnTo>
                    <a:pt x="5997" y="1959"/>
                  </a:lnTo>
                  <a:lnTo>
                    <a:pt x="5433" y="1959"/>
                  </a:lnTo>
                  <a:close/>
                  <a:moveTo>
                    <a:pt x="0" y="0"/>
                  </a:moveTo>
                  <a:lnTo>
                    <a:pt x="4861" y="9749"/>
                  </a:lnTo>
                  <a:lnTo>
                    <a:pt x="97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0102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378335-1988-934D-B2A8-DEAE8C1099F5}"/>
              </a:ext>
            </a:extLst>
          </p:cNvPr>
          <p:cNvSpPr>
            <a:spLocks noGrp="1"/>
          </p:cNvSpPr>
          <p:nvPr>
            <p:ph type="title"/>
          </p:nvPr>
        </p:nvSpPr>
        <p:spPr>
          <a:xfrm>
            <a:off x="544451" y="293840"/>
            <a:ext cx="8155049" cy="588755"/>
          </a:xfrm>
        </p:spPr>
        <p:txBody>
          <a:bodyPr/>
          <a:lstStyle/>
          <a:p>
            <a:r>
              <a:rPr lang="en-US" dirty="0"/>
              <a:t>Sock Shop Microservices Deployed by Nomad</a:t>
            </a:r>
          </a:p>
        </p:txBody>
      </p:sp>
      <p:sp>
        <p:nvSpPr>
          <p:cNvPr id="4" name="Slide Number Placeholder 3">
            <a:extLst>
              <a:ext uri="{FF2B5EF4-FFF2-40B4-BE49-F238E27FC236}">
                <a16:creationId xmlns:a16="http://schemas.microsoft.com/office/drawing/2014/main" id="{283033FC-0B0A-BE48-B8BF-C7DFFFC4094E}"/>
              </a:ext>
            </a:extLst>
          </p:cNvPr>
          <p:cNvSpPr>
            <a:spLocks noGrp="1"/>
          </p:cNvSpPr>
          <p:nvPr>
            <p:ph type="sldNum" sz="quarter" idx="4"/>
          </p:nvPr>
        </p:nvSpPr>
        <p:spPr/>
        <p:txBody>
          <a:bodyPr/>
          <a:lstStyle/>
          <a:p>
            <a:fld id="{9A68FE36-BDA6-4A87-8648-115964FC2835}" type="slidenum">
              <a:rPr lang="uk-UA" smtClean="0"/>
              <a:pPr/>
              <a:t>19</a:t>
            </a:fld>
            <a:endParaRPr lang="uk-UA" dirty="0"/>
          </a:p>
        </p:txBody>
      </p:sp>
      <p:sp>
        <p:nvSpPr>
          <p:cNvPr id="5" name="Rectangle 4">
            <a:extLst>
              <a:ext uri="{FF2B5EF4-FFF2-40B4-BE49-F238E27FC236}">
                <a16:creationId xmlns:a16="http://schemas.microsoft.com/office/drawing/2014/main" id="{71C6E957-CDAC-9A41-83B0-13C5C011E4E5}"/>
              </a:ext>
            </a:extLst>
          </p:cNvPr>
          <p:cNvSpPr/>
          <p:nvPr/>
        </p:nvSpPr>
        <p:spPr>
          <a:xfrm>
            <a:off x="2228246" y="952830"/>
            <a:ext cx="866692" cy="604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front-end</a:t>
            </a:r>
          </a:p>
          <a:p>
            <a:pPr algn="ctr"/>
            <a:r>
              <a:rPr lang="en-US" sz="1200">
                <a:solidFill>
                  <a:schemeClr val="tx1"/>
                </a:solidFill>
                <a:latin typeface="Arial" panose="020B0604020202020204" pitchFamily="34" charset="0"/>
                <a:cs typeface="Arial" panose="020B0604020202020204" pitchFamily="34" charset="0"/>
              </a:rPr>
              <a:t>(node.js)</a:t>
            </a:r>
          </a:p>
        </p:txBody>
      </p:sp>
      <p:sp>
        <p:nvSpPr>
          <p:cNvPr id="11" name="Rectangle 10">
            <a:extLst>
              <a:ext uri="{FF2B5EF4-FFF2-40B4-BE49-F238E27FC236}">
                <a16:creationId xmlns:a16="http://schemas.microsoft.com/office/drawing/2014/main" id="{3D05C4A5-D8EB-7747-88A6-44ECC3AA47AA}"/>
              </a:ext>
            </a:extLst>
          </p:cNvPr>
          <p:cNvSpPr/>
          <p:nvPr/>
        </p:nvSpPr>
        <p:spPr>
          <a:xfrm>
            <a:off x="690438" y="3601941"/>
            <a:ext cx="866692" cy="604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user-db</a:t>
            </a:r>
          </a:p>
          <a:p>
            <a:pPr algn="ctr"/>
            <a:r>
              <a:rPr lang="en-US" sz="1200">
                <a:solidFill>
                  <a:schemeClr val="tx1"/>
                </a:solidFill>
                <a:latin typeface="Arial" panose="020B0604020202020204" pitchFamily="34" charset="0"/>
                <a:cs typeface="Arial" panose="020B0604020202020204" pitchFamily="34" charset="0"/>
              </a:rPr>
              <a:t>(Mongo)</a:t>
            </a:r>
          </a:p>
        </p:txBody>
      </p:sp>
      <p:sp>
        <p:nvSpPr>
          <p:cNvPr id="12" name="Rectangle 11">
            <a:extLst>
              <a:ext uri="{FF2B5EF4-FFF2-40B4-BE49-F238E27FC236}">
                <a16:creationId xmlns:a16="http://schemas.microsoft.com/office/drawing/2014/main" id="{77741EE5-0DE1-A840-B451-C00975A29EA6}"/>
              </a:ext>
            </a:extLst>
          </p:cNvPr>
          <p:cNvSpPr/>
          <p:nvPr/>
        </p:nvSpPr>
        <p:spPr>
          <a:xfrm>
            <a:off x="1724107" y="3601940"/>
            <a:ext cx="866692" cy="604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cataloguedb</a:t>
            </a:r>
          </a:p>
          <a:p>
            <a:pPr algn="ctr"/>
            <a:r>
              <a:rPr lang="en-US" sz="1200">
                <a:solidFill>
                  <a:schemeClr val="tx1"/>
                </a:solidFill>
                <a:latin typeface="Arial" panose="020B0604020202020204" pitchFamily="34" charset="0"/>
                <a:cs typeface="Arial" panose="020B0604020202020204" pitchFamily="34" charset="0"/>
              </a:rPr>
              <a:t>(MySQL)</a:t>
            </a:r>
          </a:p>
        </p:txBody>
      </p:sp>
      <p:sp>
        <p:nvSpPr>
          <p:cNvPr id="13" name="Rectangle 12">
            <a:extLst>
              <a:ext uri="{FF2B5EF4-FFF2-40B4-BE49-F238E27FC236}">
                <a16:creationId xmlns:a16="http://schemas.microsoft.com/office/drawing/2014/main" id="{86EDB27E-E837-7A4A-B339-C2B60F71E508}"/>
              </a:ext>
            </a:extLst>
          </p:cNvPr>
          <p:cNvSpPr/>
          <p:nvPr/>
        </p:nvSpPr>
        <p:spPr>
          <a:xfrm>
            <a:off x="2757776" y="3601939"/>
            <a:ext cx="866692" cy="604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cart-db</a:t>
            </a:r>
          </a:p>
          <a:p>
            <a:pPr algn="ctr"/>
            <a:r>
              <a:rPr lang="en-US" sz="1200">
                <a:solidFill>
                  <a:schemeClr val="tx1"/>
                </a:solidFill>
                <a:latin typeface="Arial" panose="020B0604020202020204" pitchFamily="34" charset="0"/>
                <a:cs typeface="Arial" panose="020B0604020202020204" pitchFamily="34" charset="0"/>
              </a:rPr>
              <a:t>(Mongo)</a:t>
            </a:r>
          </a:p>
        </p:txBody>
      </p:sp>
      <p:sp>
        <p:nvSpPr>
          <p:cNvPr id="14" name="Rectangle 13">
            <a:extLst>
              <a:ext uri="{FF2B5EF4-FFF2-40B4-BE49-F238E27FC236}">
                <a16:creationId xmlns:a16="http://schemas.microsoft.com/office/drawing/2014/main" id="{90CDDAF5-47E5-474E-B456-BC1650412776}"/>
              </a:ext>
            </a:extLst>
          </p:cNvPr>
          <p:cNvSpPr/>
          <p:nvPr/>
        </p:nvSpPr>
        <p:spPr>
          <a:xfrm>
            <a:off x="3791445" y="3601938"/>
            <a:ext cx="866692" cy="604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orders-db</a:t>
            </a:r>
          </a:p>
          <a:p>
            <a:pPr algn="ctr"/>
            <a:r>
              <a:rPr lang="en-US" sz="1200">
                <a:solidFill>
                  <a:schemeClr val="tx1"/>
                </a:solidFill>
                <a:latin typeface="Arial" panose="020B0604020202020204" pitchFamily="34" charset="0"/>
                <a:cs typeface="Arial" panose="020B0604020202020204" pitchFamily="34" charset="0"/>
              </a:rPr>
              <a:t>(Mongo)</a:t>
            </a:r>
          </a:p>
        </p:txBody>
      </p:sp>
      <p:sp>
        <p:nvSpPr>
          <p:cNvPr id="16" name="Rectangle 15">
            <a:extLst>
              <a:ext uri="{FF2B5EF4-FFF2-40B4-BE49-F238E27FC236}">
                <a16:creationId xmlns:a16="http://schemas.microsoft.com/office/drawing/2014/main" id="{3EDD1914-4A31-3844-9BB8-9CF5E4D2716A}"/>
              </a:ext>
            </a:extLst>
          </p:cNvPr>
          <p:cNvSpPr/>
          <p:nvPr/>
        </p:nvSpPr>
        <p:spPr>
          <a:xfrm>
            <a:off x="544451" y="1838325"/>
            <a:ext cx="4234283" cy="11887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tx1"/>
                </a:solidFill>
                <a:latin typeface="Arial" panose="020B0604020202020204" pitchFamily="34" charset="0"/>
                <a:cs typeface="Arial" panose="020B0604020202020204" pitchFamily="34" charset="0"/>
              </a:rPr>
              <a:t>Main Services</a:t>
            </a:r>
          </a:p>
        </p:txBody>
      </p:sp>
      <p:sp>
        <p:nvSpPr>
          <p:cNvPr id="17" name="Rectangle 16">
            <a:extLst>
              <a:ext uri="{FF2B5EF4-FFF2-40B4-BE49-F238E27FC236}">
                <a16:creationId xmlns:a16="http://schemas.microsoft.com/office/drawing/2014/main" id="{2D58060C-46BD-5E48-B108-AE0506812D53}"/>
              </a:ext>
            </a:extLst>
          </p:cNvPr>
          <p:cNvSpPr/>
          <p:nvPr/>
        </p:nvSpPr>
        <p:spPr>
          <a:xfrm>
            <a:off x="566423" y="3288197"/>
            <a:ext cx="4234283" cy="11887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tx1"/>
                </a:solidFill>
                <a:latin typeface="Arial" panose="020B0604020202020204" pitchFamily="34" charset="0"/>
                <a:cs typeface="Arial" panose="020B0604020202020204" pitchFamily="34" charset="0"/>
              </a:rPr>
              <a:t>Databases</a:t>
            </a:r>
          </a:p>
        </p:txBody>
      </p:sp>
      <p:cxnSp>
        <p:nvCxnSpPr>
          <p:cNvPr id="23" name="Straight Connector 22">
            <a:extLst>
              <a:ext uri="{FF2B5EF4-FFF2-40B4-BE49-F238E27FC236}">
                <a16:creationId xmlns:a16="http://schemas.microsoft.com/office/drawing/2014/main" id="{A50C2C1C-1C1D-F44D-8CFD-4E61DBAD8630}"/>
              </a:ext>
            </a:extLst>
          </p:cNvPr>
          <p:cNvCxnSpPr>
            <a:cxnSpLocks/>
            <a:stCxn id="5" idx="2"/>
          </p:cNvCxnSpPr>
          <p:nvPr/>
        </p:nvCxnSpPr>
        <p:spPr>
          <a:xfrm>
            <a:off x="2661592" y="1557129"/>
            <a:ext cx="0" cy="381496"/>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6A2106-1EF3-6B44-9887-D702D58BE4EF}"/>
              </a:ext>
            </a:extLst>
          </p:cNvPr>
          <p:cNvCxnSpPr>
            <a:cxnSpLocks/>
          </p:cNvCxnSpPr>
          <p:nvPr/>
        </p:nvCxnSpPr>
        <p:spPr>
          <a:xfrm>
            <a:off x="1117158" y="1938625"/>
            <a:ext cx="3087755" cy="0"/>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07A76EB-A43F-8D4E-B587-5A30F2B4E66F}"/>
              </a:ext>
            </a:extLst>
          </p:cNvPr>
          <p:cNvCxnSpPr>
            <a:cxnSpLocks/>
            <a:endCxn id="11" idx="0"/>
          </p:cNvCxnSpPr>
          <p:nvPr/>
        </p:nvCxnSpPr>
        <p:spPr>
          <a:xfrm>
            <a:off x="1110532" y="1938625"/>
            <a:ext cx="13252" cy="166331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086B8E4-1C77-4E43-BFBA-83716E4A7591}"/>
              </a:ext>
            </a:extLst>
          </p:cNvPr>
          <p:cNvCxnSpPr>
            <a:cxnSpLocks/>
          </p:cNvCxnSpPr>
          <p:nvPr/>
        </p:nvCxnSpPr>
        <p:spPr>
          <a:xfrm>
            <a:off x="2150827" y="1938622"/>
            <a:ext cx="13252" cy="166331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D5E2379-F3C1-6A45-988F-C0E691C80866}"/>
              </a:ext>
            </a:extLst>
          </p:cNvPr>
          <p:cNvCxnSpPr>
            <a:cxnSpLocks/>
          </p:cNvCxnSpPr>
          <p:nvPr/>
        </p:nvCxnSpPr>
        <p:spPr>
          <a:xfrm>
            <a:off x="3177870" y="1938622"/>
            <a:ext cx="13252" cy="166331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8219560-E5E8-F243-984F-D3AFEB25FC91}"/>
              </a:ext>
            </a:extLst>
          </p:cNvPr>
          <p:cNvCxnSpPr>
            <a:cxnSpLocks/>
          </p:cNvCxnSpPr>
          <p:nvPr/>
        </p:nvCxnSpPr>
        <p:spPr>
          <a:xfrm>
            <a:off x="4204913" y="1938622"/>
            <a:ext cx="13252" cy="166331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EB0FF54-E2BD-CD4F-A304-166EC0E3EF6D}"/>
              </a:ext>
            </a:extLst>
          </p:cNvPr>
          <p:cNvSpPr/>
          <p:nvPr/>
        </p:nvSpPr>
        <p:spPr>
          <a:xfrm>
            <a:off x="677186" y="2100553"/>
            <a:ext cx="866692" cy="604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user</a:t>
            </a:r>
          </a:p>
          <a:p>
            <a:pPr algn="ctr"/>
            <a:r>
              <a:rPr lang="en-US" sz="1200">
                <a:solidFill>
                  <a:schemeClr val="tx1"/>
                </a:solidFill>
                <a:latin typeface="Arial" panose="020B0604020202020204" pitchFamily="34" charset="0"/>
                <a:cs typeface="Arial" panose="020B0604020202020204" pitchFamily="34" charset="0"/>
              </a:rPr>
              <a:t>(Go)</a:t>
            </a:r>
          </a:p>
        </p:txBody>
      </p:sp>
      <p:sp>
        <p:nvSpPr>
          <p:cNvPr id="7" name="Rectangle 6">
            <a:extLst>
              <a:ext uri="{FF2B5EF4-FFF2-40B4-BE49-F238E27FC236}">
                <a16:creationId xmlns:a16="http://schemas.microsoft.com/office/drawing/2014/main" id="{BD111C87-3130-9D4E-BC82-753177EF9168}"/>
              </a:ext>
            </a:extLst>
          </p:cNvPr>
          <p:cNvSpPr/>
          <p:nvPr/>
        </p:nvSpPr>
        <p:spPr>
          <a:xfrm>
            <a:off x="1710855" y="2100552"/>
            <a:ext cx="866692" cy="604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catalogue</a:t>
            </a:r>
          </a:p>
          <a:p>
            <a:pPr algn="ctr"/>
            <a:r>
              <a:rPr lang="en-US" sz="1200">
                <a:solidFill>
                  <a:schemeClr val="tx1"/>
                </a:solidFill>
                <a:latin typeface="Arial" panose="020B0604020202020204" pitchFamily="34" charset="0"/>
                <a:cs typeface="Arial" panose="020B0604020202020204" pitchFamily="34" charset="0"/>
              </a:rPr>
              <a:t>(Go)</a:t>
            </a:r>
          </a:p>
        </p:txBody>
      </p:sp>
      <p:sp>
        <p:nvSpPr>
          <p:cNvPr id="8" name="Rectangle 7">
            <a:extLst>
              <a:ext uri="{FF2B5EF4-FFF2-40B4-BE49-F238E27FC236}">
                <a16:creationId xmlns:a16="http://schemas.microsoft.com/office/drawing/2014/main" id="{01112A00-6B63-8741-B608-D33A9E71ECC6}"/>
              </a:ext>
            </a:extLst>
          </p:cNvPr>
          <p:cNvSpPr/>
          <p:nvPr/>
        </p:nvSpPr>
        <p:spPr>
          <a:xfrm>
            <a:off x="2744524" y="2100551"/>
            <a:ext cx="866692" cy="604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cart</a:t>
            </a:r>
          </a:p>
          <a:p>
            <a:pPr algn="ctr"/>
            <a:r>
              <a:rPr lang="en-US" sz="1200">
                <a:solidFill>
                  <a:schemeClr val="tx1"/>
                </a:solidFill>
                <a:latin typeface="Arial" panose="020B0604020202020204" pitchFamily="34" charset="0"/>
                <a:cs typeface="Arial" panose="020B0604020202020204" pitchFamily="34" charset="0"/>
              </a:rPr>
              <a:t>(Java)</a:t>
            </a:r>
          </a:p>
        </p:txBody>
      </p:sp>
      <p:sp>
        <p:nvSpPr>
          <p:cNvPr id="9" name="Rectangle 8">
            <a:extLst>
              <a:ext uri="{FF2B5EF4-FFF2-40B4-BE49-F238E27FC236}">
                <a16:creationId xmlns:a16="http://schemas.microsoft.com/office/drawing/2014/main" id="{75A53593-C6B1-F54C-8D80-53D187DFFC21}"/>
              </a:ext>
            </a:extLst>
          </p:cNvPr>
          <p:cNvSpPr/>
          <p:nvPr/>
        </p:nvSpPr>
        <p:spPr>
          <a:xfrm>
            <a:off x="3778193" y="2100550"/>
            <a:ext cx="866692" cy="604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orders</a:t>
            </a:r>
          </a:p>
          <a:p>
            <a:pPr algn="ctr"/>
            <a:r>
              <a:rPr lang="en-US" sz="1200">
                <a:solidFill>
                  <a:schemeClr val="tx1"/>
                </a:solidFill>
                <a:latin typeface="Arial" panose="020B0604020202020204" pitchFamily="34" charset="0"/>
                <a:cs typeface="Arial" panose="020B0604020202020204" pitchFamily="34" charset="0"/>
              </a:rPr>
              <a:t>(Java)</a:t>
            </a:r>
          </a:p>
        </p:txBody>
      </p:sp>
      <p:sp>
        <p:nvSpPr>
          <p:cNvPr id="40" name="Rectangle 39">
            <a:extLst>
              <a:ext uri="{FF2B5EF4-FFF2-40B4-BE49-F238E27FC236}">
                <a16:creationId xmlns:a16="http://schemas.microsoft.com/office/drawing/2014/main" id="{9932AB51-4606-9241-8BF7-19FD281ABC1B}"/>
              </a:ext>
            </a:extLst>
          </p:cNvPr>
          <p:cNvSpPr/>
          <p:nvPr/>
        </p:nvSpPr>
        <p:spPr>
          <a:xfrm>
            <a:off x="5648074" y="2432685"/>
            <a:ext cx="866692" cy="604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payment</a:t>
            </a:r>
          </a:p>
          <a:p>
            <a:pPr algn="ctr"/>
            <a:r>
              <a:rPr lang="en-US" sz="1200">
                <a:solidFill>
                  <a:schemeClr val="tx1"/>
                </a:solidFill>
                <a:latin typeface="Arial" panose="020B0604020202020204" pitchFamily="34" charset="0"/>
                <a:cs typeface="Arial" panose="020B0604020202020204" pitchFamily="34" charset="0"/>
              </a:rPr>
              <a:t>(Go)</a:t>
            </a:r>
          </a:p>
        </p:txBody>
      </p:sp>
      <p:sp>
        <p:nvSpPr>
          <p:cNvPr id="41" name="Rectangle 40">
            <a:extLst>
              <a:ext uri="{FF2B5EF4-FFF2-40B4-BE49-F238E27FC236}">
                <a16:creationId xmlns:a16="http://schemas.microsoft.com/office/drawing/2014/main" id="{D4429EF3-D423-F747-8D39-ADA2467855F5}"/>
              </a:ext>
            </a:extLst>
          </p:cNvPr>
          <p:cNvSpPr/>
          <p:nvPr/>
        </p:nvSpPr>
        <p:spPr>
          <a:xfrm>
            <a:off x="6789665" y="2432685"/>
            <a:ext cx="866692" cy="604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shipping</a:t>
            </a:r>
          </a:p>
          <a:p>
            <a:pPr algn="ctr"/>
            <a:r>
              <a:rPr lang="en-US" sz="1200">
                <a:solidFill>
                  <a:schemeClr val="tx1"/>
                </a:solidFill>
                <a:latin typeface="Arial" panose="020B0604020202020204" pitchFamily="34" charset="0"/>
                <a:cs typeface="Arial" panose="020B0604020202020204" pitchFamily="34" charset="0"/>
              </a:rPr>
              <a:t>(Java)</a:t>
            </a:r>
          </a:p>
        </p:txBody>
      </p:sp>
      <p:sp>
        <p:nvSpPr>
          <p:cNvPr id="42" name="Rectangle 41">
            <a:extLst>
              <a:ext uri="{FF2B5EF4-FFF2-40B4-BE49-F238E27FC236}">
                <a16:creationId xmlns:a16="http://schemas.microsoft.com/office/drawing/2014/main" id="{EFA68A1B-3741-054F-81F5-0A0AE519F96C}"/>
              </a:ext>
            </a:extLst>
          </p:cNvPr>
          <p:cNvSpPr/>
          <p:nvPr/>
        </p:nvSpPr>
        <p:spPr>
          <a:xfrm>
            <a:off x="6789665" y="3278258"/>
            <a:ext cx="866692" cy="604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rabbitmq</a:t>
            </a:r>
          </a:p>
          <a:p>
            <a:pPr algn="ctr"/>
            <a:r>
              <a:rPr lang="en-US" sz="1200">
                <a:solidFill>
                  <a:schemeClr val="tx1"/>
                </a:solidFill>
                <a:latin typeface="Arial" panose="020B0604020202020204" pitchFamily="34" charset="0"/>
                <a:cs typeface="Arial" panose="020B0604020202020204" pitchFamily="34" charset="0"/>
              </a:rPr>
              <a:t>(Erlang)</a:t>
            </a:r>
          </a:p>
        </p:txBody>
      </p:sp>
      <p:sp>
        <p:nvSpPr>
          <p:cNvPr id="43" name="Rectangle 42">
            <a:extLst>
              <a:ext uri="{FF2B5EF4-FFF2-40B4-BE49-F238E27FC236}">
                <a16:creationId xmlns:a16="http://schemas.microsoft.com/office/drawing/2014/main" id="{6738D55A-87E1-8842-ABF4-6C4B25F3B08B}"/>
              </a:ext>
            </a:extLst>
          </p:cNvPr>
          <p:cNvSpPr/>
          <p:nvPr/>
        </p:nvSpPr>
        <p:spPr>
          <a:xfrm>
            <a:off x="6789665" y="4118655"/>
            <a:ext cx="866692" cy="60429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queue master</a:t>
            </a:r>
          </a:p>
          <a:p>
            <a:pPr algn="ctr"/>
            <a:r>
              <a:rPr lang="en-US" sz="1200">
                <a:solidFill>
                  <a:schemeClr val="tx1"/>
                </a:solidFill>
                <a:latin typeface="Arial" panose="020B0604020202020204" pitchFamily="34" charset="0"/>
                <a:cs typeface="Arial" panose="020B0604020202020204" pitchFamily="34" charset="0"/>
              </a:rPr>
              <a:t>(Java)</a:t>
            </a:r>
          </a:p>
        </p:txBody>
      </p:sp>
      <p:sp>
        <p:nvSpPr>
          <p:cNvPr id="44" name="Rectangle 43">
            <a:extLst>
              <a:ext uri="{FF2B5EF4-FFF2-40B4-BE49-F238E27FC236}">
                <a16:creationId xmlns:a16="http://schemas.microsoft.com/office/drawing/2014/main" id="{C13C8F14-3007-7B48-AA9C-4541D3764249}"/>
              </a:ext>
            </a:extLst>
          </p:cNvPr>
          <p:cNvSpPr/>
          <p:nvPr/>
        </p:nvSpPr>
        <p:spPr>
          <a:xfrm>
            <a:off x="5425436" y="1838325"/>
            <a:ext cx="2699389" cy="309272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tx1"/>
                </a:solidFill>
                <a:latin typeface="Arial" panose="020B0604020202020204" pitchFamily="34" charset="0"/>
                <a:cs typeface="Arial" panose="020B0604020202020204" pitchFamily="34" charset="0"/>
              </a:rPr>
              <a:t>External Services</a:t>
            </a:r>
          </a:p>
        </p:txBody>
      </p:sp>
      <p:cxnSp>
        <p:nvCxnSpPr>
          <p:cNvPr id="45" name="Straight Connector 44">
            <a:extLst>
              <a:ext uri="{FF2B5EF4-FFF2-40B4-BE49-F238E27FC236}">
                <a16:creationId xmlns:a16="http://schemas.microsoft.com/office/drawing/2014/main" id="{C2F9B3C0-C677-2A40-9B88-8921B942DB5C}"/>
              </a:ext>
            </a:extLst>
          </p:cNvPr>
          <p:cNvCxnSpPr>
            <a:cxnSpLocks/>
          </p:cNvCxnSpPr>
          <p:nvPr/>
        </p:nvCxnSpPr>
        <p:spPr>
          <a:xfrm>
            <a:off x="4644885" y="2224375"/>
            <a:ext cx="2579182" cy="0"/>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6A8226C-8310-5340-A7DA-28D729915793}"/>
              </a:ext>
            </a:extLst>
          </p:cNvPr>
          <p:cNvCxnSpPr>
            <a:cxnSpLocks/>
          </p:cNvCxnSpPr>
          <p:nvPr/>
        </p:nvCxnSpPr>
        <p:spPr>
          <a:xfrm>
            <a:off x="6071542" y="2224375"/>
            <a:ext cx="0" cy="208310"/>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7F24F0-FF05-094F-B574-CA24CC316C3E}"/>
              </a:ext>
            </a:extLst>
          </p:cNvPr>
          <p:cNvCxnSpPr>
            <a:cxnSpLocks/>
          </p:cNvCxnSpPr>
          <p:nvPr/>
        </p:nvCxnSpPr>
        <p:spPr>
          <a:xfrm>
            <a:off x="7224067" y="2224375"/>
            <a:ext cx="0" cy="208310"/>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3E08ACF-1015-2C43-84E0-D5872EC9AB55}"/>
              </a:ext>
            </a:extLst>
          </p:cNvPr>
          <p:cNvCxnSpPr>
            <a:cxnSpLocks/>
          </p:cNvCxnSpPr>
          <p:nvPr/>
        </p:nvCxnSpPr>
        <p:spPr>
          <a:xfrm>
            <a:off x="7147867" y="3036984"/>
            <a:ext cx="0" cy="251213"/>
          </a:xfrm>
          <a:prstGeom prst="line">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4F7961C-4A78-8D42-8931-9C3086BABC52}"/>
              </a:ext>
            </a:extLst>
          </p:cNvPr>
          <p:cNvCxnSpPr>
            <a:cxnSpLocks/>
          </p:cNvCxnSpPr>
          <p:nvPr/>
        </p:nvCxnSpPr>
        <p:spPr>
          <a:xfrm>
            <a:off x="7147867" y="3882557"/>
            <a:ext cx="0" cy="251213"/>
          </a:xfrm>
          <a:prstGeom prst="line">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5C38649-6D58-DA44-91A4-612D54E1C168}"/>
              </a:ext>
            </a:extLst>
          </p:cNvPr>
          <p:cNvCxnSpPr>
            <a:cxnSpLocks/>
          </p:cNvCxnSpPr>
          <p:nvPr/>
        </p:nvCxnSpPr>
        <p:spPr>
          <a:xfrm>
            <a:off x="7300267" y="3882557"/>
            <a:ext cx="0" cy="251213"/>
          </a:xfrm>
          <a:prstGeom prst="line">
            <a:avLst/>
          </a:prstGeom>
          <a:ln w="222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58D6A5E-4514-D64B-B7C7-753357412036}"/>
              </a:ext>
            </a:extLst>
          </p:cNvPr>
          <p:cNvCxnSpPr>
            <a:cxnSpLocks/>
          </p:cNvCxnSpPr>
          <p:nvPr/>
        </p:nvCxnSpPr>
        <p:spPr>
          <a:xfrm>
            <a:off x="7304384" y="3036984"/>
            <a:ext cx="0" cy="251213"/>
          </a:xfrm>
          <a:prstGeom prst="line">
            <a:avLst/>
          </a:prstGeom>
          <a:ln w="222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44464D5F-C488-5A45-87DC-E24678F9F067}"/>
              </a:ext>
            </a:extLst>
          </p:cNvPr>
          <p:cNvSpPr txBox="1"/>
          <p:nvPr/>
        </p:nvSpPr>
        <p:spPr>
          <a:xfrm>
            <a:off x="1800021" y="1111196"/>
            <a:ext cx="402444" cy="307777"/>
          </a:xfrm>
          <a:prstGeom prst="rect">
            <a:avLst/>
          </a:prstGeom>
          <a:noFill/>
        </p:spPr>
        <p:txBody>
          <a:bodyPr wrap="square" rtlCol="0">
            <a:spAutoFit/>
          </a:bodyPr>
          <a:lstStyle/>
          <a:p>
            <a:r>
              <a:rPr lang="en-US" sz="1400" dirty="0">
                <a:latin typeface="Arial" panose="020B0604020202020204" pitchFamily="34" charset="0"/>
                <a:ea typeface="Verdana" panose="020B0604030504040204" pitchFamily="34" charset="0"/>
                <a:cs typeface="Arial" panose="020B0604020202020204" pitchFamily="34" charset="0"/>
              </a:rPr>
              <a:t>UI</a:t>
            </a:r>
          </a:p>
        </p:txBody>
      </p:sp>
      <p:sp>
        <p:nvSpPr>
          <p:cNvPr id="59" name="Rectangle 58">
            <a:extLst>
              <a:ext uri="{FF2B5EF4-FFF2-40B4-BE49-F238E27FC236}">
                <a16:creationId xmlns:a16="http://schemas.microsoft.com/office/drawing/2014/main" id="{E729D506-B33B-F04E-B4AC-2AA809A2963D}"/>
              </a:ext>
            </a:extLst>
          </p:cNvPr>
          <p:cNvSpPr/>
          <p:nvPr/>
        </p:nvSpPr>
        <p:spPr>
          <a:xfrm>
            <a:off x="1040065" y="4642016"/>
            <a:ext cx="478326" cy="28903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rial" panose="020B060402020202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E3EC4E0E-1EF1-6D41-89AF-4497AEFC94B8}"/>
              </a:ext>
            </a:extLst>
          </p:cNvPr>
          <p:cNvSpPr/>
          <p:nvPr/>
        </p:nvSpPr>
        <p:spPr>
          <a:xfrm>
            <a:off x="2741720" y="4642016"/>
            <a:ext cx="478326" cy="2890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6DE06B91-C541-9145-A084-FEAF94D70B10}"/>
              </a:ext>
            </a:extLst>
          </p:cNvPr>
          <p:cNvSpPr txBox="1"/>
          <p:nvPr/>
        </p:nvSpPr>
        <p:spPr>
          <a:xfrm>
            <a:off x="1508545" y="4632645"/>
            <a:ext cx="1153047" cy="276999"/>
          </a:xfrm>
          <a:prstGeom prst="rect">
            <a:avLst/>
          </a:prstGeom>
          <a:noFill/>
        </p:spPr>
        <p:txBody>
          <a:bodyPr wrap="square" rtlCol="0">
            <a:spAutoFit/>
          </a:bodyPr>
          <a:lstStyle/>
          <a:p>
            <a:r>
              <a:rPr lang="en-US" sz="1200" dirty="0">
                <a:latin typeface="Arial" panose="020B0604020202020204" pitchFamily="34" charset="0"/>
                <a:ea typeface="Verdana" panose="020B0604030504040204" pitchFamily="34" charset="0"/>
                <a:cs typeface="Arial" panose="020B0604020202020204" pitchFamily="34" charset="0"/>
              </a:rPr>
              <a:t>Docker Driver</a:t>
            </a:r>
          </a:p>
        </p:txBody>
      </p:sp>
      <p:sp>
        <p:nvSpPr>
          <p:cNvPr id="62" name="TextBox 61">
            <a:extLst>
              <a:ext uri="{FF2B5EF4-FFF2-40B4-BE49-F238E27FC236}">
                <a16:creationId xmlns:a16="http://schemas.microsoft.com/office/drawing/2014/main" id="{415A0B63-6E82-4342-800E-38C9BF88D04E}"/>
              </a:ext>
            </a:extLst>
          </p:cNvPr>
          <p:cNvSpPr txBox="1"/>
          <p:nvPr/>
        </p:nvSpPr>
        <p:spPr>
          <a:xfrm>
            <a:off x="3191121" y="4632645"/>
            <a:ext cx="1453763" cy="276999"/>
          </a:xfrm>
          <a:prstGeom prst="rect">
            <a:avLst/>
          </a:prstGeom>
          <a:noFill/>
        </p:spPr>
        <p:txBody>
          <a:bodyPr wrap="square" rtlCol="0">
            <a:spAutoFit/>
          </a:bodyPr>
          <a:lstStyle/>
          <a:p>
            <a:r>
              <a:rPr lang="en-US" sz="1200" dirty="0">
                <a:latin typeface="Arial" panose="020B0604020202020204" pitchFamily="34" charset="0"/>
                <a:ea typeface="Verdana" panose="020B0604030504040204" pitchFamily="34" charset="0"/>
                <a:cs typeface="Arial" panose="020B0604020202020204" pitchFamily="34" charset="0"/>
              </a:rPr>
              <a:t>Java Driver</a:t>
            </a:r>
          </a:p>
        </p:txBody>
      </p:sp>
    </p:spTree>
    <p:extLst>
      <p:ext uri="{BB962C8B-B14F-4D97-AF65-F5344CB8AC3E}">
        <p14:creationId xmlns:p14="http://schemas.microsoft.com/office/powerpoint/2010/main" val="541126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C09DC-5F96-0645-81BD-176FEC81ABEB}"/>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82BB893E-B2AE-1C40-A762-6F897CF0F29B}"/>
              </a:ext>
            </a:extLst>
          </p:cNvPr>
          <p:cNvSpPr>
            <a:spLocks noGrp="1"/>
          </p:cNvSpPr>
          <p:nvPr>
            <p:ph type="body" sz="quarter" idx="36"/>
          </p:nvPr>
        </p:nvSpPr>
        <p:spPr/>
        <p:txBody>
          <a:bodyPr/>
          <a:lstStyle/>
          <a:p>
            <a:r>
              <a:rPr lang="en-US" dirty="0"/>
              <a:t>About the Sock Shop demo</a:t>
            </a:r>
          </a:p>
          <a:p>
            <a:pPr lvl="1"/>
            <a:r>
              <a:rPr lang="en-US" dirty="0"/>
              <a:t>Origins/Applications/Usages</a:t>
            </a:r>
          </a:p>
          <a:p>
            <a:r>
              <a:rPr lang="en-US" dirty="0"/>
              <a:t>Current Setup</a:t>
            </a:r>
          </a:p>
          <a:p>
            <a:pPr lvl="1"/>
            <a:r>
              <a:rPr lang="en-US" dirty="0"/>
              <a:t>Deployment Structure</a:t>
            </a:r>
          </a:p>
          <a:p>
            <a:pPr lvl="1"/>
            <a:r>
              <a:rPr lang="en-US" dirty="0"/>
              <a:t>Tools Used</a:t>
            </a:r>
          </a:p>
          <a:p>
            <a:pPr lvl="1"/>
            <a:r>
              <a:rPr lang="en-US" dirty="0"/>
              <a:t>Communications</a:t>
            </a:r>
          </a:p>
          <a:p>
            <a:r>
              <a:rPr lang="en-US" dirty="0"/>
              <a:t>Nomad Focus</a:t>
            </a:r>
          </a:p>
          <a:p>
            <a:pPr lvl="1"/>
            <a:r>
              <a:rPr lang="en-US" dirty="0"/>
              <a:t>Usages and Applications for Nomad</a:t>
            </a:r>
          </a:p>
        </p:txBody>
      </p:sp>
      <p:sp>
        <p:nvSpPr>
          <p:cNvPr id="4" name="Text Placeholder 3">
            <a:extLst>
              <a:ext uri="{FF2B5EF4-FFF2-40B4-BE49-F238E27FC236}">
                <a16:creationId xmlns:a16="http://schemas.microsoft.com/office/drawing/2014/main" id="{DFC5D7AA-9870-4C44-B206-0FBEBA8DB9B8}"/>
              </a:ext>
            </a:extLst>
          </p:cNvPr>
          <p:cNvSpPr>
            <a:spLocks noGrp="1"/>
          </p:cNvSpPr>
          <p:nvPr>
            <p:ph type="body" sz="quarter" idx="11"/>
          </p:nvPr>
        </p:nvSpPr>
        <p:spPr/>
        <p:txBody>
          <a:bodyPr/>
          <a:lstStyle/>
          <a:p>
            <a:endParaRPr lang="en-US"/>
          </a:p>
        </p:txBody>
      </p:sp>
      <p:sp>
        <p:nvSpPr>
          <p:cNvPr id="5" name="Slide Number Placeholder 4">
            <a:extLst>
              <a:ext uri="{FF2B5EF4-FFF2-40B4-BE49-F238E27FC236}">
                <a16:creationId xmlns:a16="http://schemas.microsoft.com/office/drawing/2014/main" id="{49E2A303-4FE1-754A-BE36-D35488933CC4}"/>
              </a:ext>
            </a:extLst>
          </p:cNvPr>
          <p:cNvSpPr>
            <a:spLocks noGrp="1"/>
          </p:cNvSpPr>
          <p:nvPr>
            <p:ph type="sldNum" sz="quarter" idx="4"/>
          </p:nvPr>
        </p:nvSpPr>
        <p:spPr/>
        <p:txBody>
          <a:bodyPr/>
          <a:lstStyle/>
          <a:p>
            <a:fld id="{9A68FE36-BDA6-4A87-8648-115964FC2835}" type="slidenum">
              <a:rPr lang="uk-UA" smtClean="0"/>
              <a:pPr/>
              <a:t>2</a:t>
            </a:fld>
            <a:endParaRPr lang="uk-UA" dirty="0"/>
          </a:p>
        </p:txBody>
      </p:sp>
    </p:spTree>
    <p:extLst>
      <p:ext uri="{BB962C8B-B14F-4D97-AF65-F5344CB8AC3E}">
        <p14:creationId xmlns:p14="http://schemas.microsoft.com/office/powerpoint/2010/main" val="1631936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0D8CA8-A7FE-004F-BF76-325AC99F611A}"/>
              </a:ext>
            </a:extLst>
          </p:cNvPr>
          <p:cNvSpPr>
            <a:spLocks noGrp="1"/>
          </p:cNvSpPr>
          <p:nvPr>
            <p:ph type="body" sz="quarter" idx="36"/>
          </p:nvPr>
        </p:nvSpPr>
        <p:spPr/>
        <p:txBody>
          <a:bodyPr/>
          <a:lstStyle/>
          <a:p>
            <a:r>
              <a:rPr lang="en-US"/>
              <a:t>Most of the Sock Shop microservices run inside Docker containers after being loaded from Docker images.</a:t>
            </a:r>
          </a:p>
          <a:p>
            <a:r>
              <a:rPr lang="en-US"/>
              <a:t>But one of them, queue-master, runs as a Java application directly on one of the Nomad instances.</a:t>
            </a:r>
          </a:p>
          <a:p>
            <a:r>
              <a:rPr lang="en-US"/>
              <a:t>We’re also using an overlay Docker network that spans multiple hosts. As mentioned on the previous slide, Consul is used as a distributed key/value store for this network.</a:t>
            </a:r>
          </a:p>
          <a:p>
            <a:r>
              <a:rPr lang="en-US"/>
              <a:t>Everything is deployed to Amazon EC2.</a:t>
            </a:r>
          </a:p>
        </p:txBody>
      </p:sp>
      <p:sp>
        <p:nvSpPr>
          <p:cNvPr id="3" name="Title 2">
            <a:extLst>
              <a:ext uri="{FF2B5EF4-FFF2-40B4-BE49-F238E27FC236}">
                <a16:creationId xmlns:a16="http://schemas.microsoft.com/office/drawing/2014/main" id="{ED544B36-93C5-0944-B6EA-71059739C51A}"/>
              </a:ext>
            </a:extLst>
          </p:cNvPr>
          <p:cNvSpPr>
            <a:spLocks noGrp="1"/>
          </p:cNvSpPr>
          <p:nvPr>
            <p:ph type="title"/>
          </p:nvPr>
        </p:nvSpPr>
        <p:spPr/>
        <p:txBody>
          <a:bodyPr/>
          <a:lstStyle/>
          <a:p>
            <a:r>
              <a:rPr lang="en-US"/>
              <a:t>Other Technologies Used</a:t>
            </a:r>
          </a:p>
        </p:txBody>
      </p:sp>
      <p:sp>
        <p:nvSpPr>
          <p:cNvPr id="4" name="Slide Number Placeholder 3">
            <a:extLst>
              <a:ext uri="{FF2B5EF4-FFF2-40B4-BE49-F238E27FC236}">
                <a16:creationId xmlns:a16="http://schemas.microsoft.com/office/drawing/2014/main" id="{F8BF9DF9-DAD1-B64B-99BC-F77B52BDD511}"/>
              </a:ext>
            </a:extLst>
          </p:cNvPr>
          <p:cNvSpPr>
            <a:spLocks noGrp="1"/>
          </p:cNvSpPr>
          <p:nvPr>
            <p:ph type="sldNum" sz="quarter" idx="4"/>
          </p:nvPr>
        </p:nvSpPr>
        <p:spPr/>
        <p:txBody>
          <a:bodyPr/>
          <a:lstStyle/>
          <a:p>
            <a:fld id="{9A68FE36-BDA6-4A87-8648-115964FC2835}" type="slidenum">
              <a:rPr lang="uk-UA" smtClean="0"/>
              <a:pPr/>
              <a:t>20</a:t>
            </a:fld>
            <a:endParaRPr lang="uk-UA" dirty="0"/>
          </a:p>
        </p:txBody>
      </p:sp>
    </p:spTree>
    <p:extLst>
      <p:ext uri="{BB962C8B-B14F-4D97-AF65-F5344CB8AC3E}">
        <p14:creationId xmlns:p14="http://schemas.microsoft.com/office/powerpoint/2010/main" val="953270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8DD595-4854-7640-85B2-617B3B55B2F1}"/>
              </a:ext>
            </a:extLst>
          </p:cNvPr>
          <p:cNvSpPr>
            <a:spLocks noGrp="1"/>
          </p:cNvSpPr>
          <p:nvPr>
            <p:ph type="body" sz="quarter" idx="36"/>
          </p:nvPr>
        </p:nvSpPr>
        <p:spPr/>
        <p:txBody>
          <a:bodyPr/>
          <a:lstStyle/>
          <a:p>
            <a:r>
              <a:rPr lang="en-US"/>
              <a:t>Packer is very flexible and easy to use. It can create identical images for multiple platforms, such as VMware for testing and AWS for production.</a:t>
            </a:r>
          </a:p>
          <a:p>
            <a:r>
              <a:rPr lang="en-US"/>
              <a:t>In this demo, we use it to build an AMI that includes Nomad, Consul, and Docker with everything provisioned and ready to run</a:t>
            </a:r>
          </a:p>
        </p:txBody>
      </p:sp>
      <p:sp>
        <p:nvSpPr>
          <p:cNvPr id="3" name="Title 2">
            <a:extLst>
              <a:ext uri="{FF2B5EF4-FFF2-40B4-BE49-F238E27FC236}">
                <a16:creationId xmlns:a16="http://schemas.microsoft.com/office/drawing/2014/main" id="{370B648C-E6D9-AE4F-9863-3CB3017A3DE1}"/>
              </a:ext>
            </a:extLst>
          </p:cNvPr>
          <p:cNvSpPr>
            <a:spLocks noGrp="1"/>
          </p:cNvSpPr>
          <p:nvPr>
            <p:ph type="title"/>
          </p:nvPr>
        </p:nvSpPr>
        <p:spPr/>
        <p:txBody>
          <a:bodyPr/>
          <a:lstStyle/>
          <a:p>
            <a:r>
              <a:rPr lang="en-US"/>
              <a:t>Packer</a:t>
            </a:r>
          </a:p>
        </p:txBody>
      </p:sp>
      <p:sp>
        <p:nvSpPr>
          <p:cNvPr id="4" name="Slide Number Placeholder 3">
            <a:extLst>
              <a:ext uri="{FF2B5EF4-FFF2-40B4-BE49-F238E27FC236}">
                <a16:creationId xmlns:a16="http://schemas.microsoft.com/office/drawing/2014/main" id="{72011E4E-333D-D744-9468-27F93B569513}"/>
              </a:ext>
            </a:extLst>
          </p:cNvPr>
          <p:cNvSpPr>
            <a:spLocks noGrp="1"/>
          </p:cNvSpPr>
          <p:nvPr>
            <p:ph type="sldNum" sz="quarter" idx="4"/>
          </p:nvPr>
        </p:nvSpPr>
        <p:spPr/>
        <p:txBody>
          <a:bodyPr/>
          <a:lstStyle/>
          <a:p>
            <a:fld id="{9A68FE36-BDA6-4A87-8648-115964FC2835}" type="slidenum">
              <a:rPr lang="uk-UA" smtClean="0"/>
              <a:pPr/>
              <a:t>21</a:t>
            </a:fld>
            <a:endParaRPr lang="uk-UA" dirty="0"/>
          </a:p>
        </p:txBody>
      </p:sp>
    </p:spTree>
    <p:extLst>
      <p:ext uri="{BB962C8B-B14F-4D97-AF65-F5344CB8AC3E}">
        <p14:creationId xmlns:p14="http://schemas.microsoft.com/office/powerpoint/2010/main" val="1426824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650E58-BDEB-4949-95B6-60316A0B4C71}"/>
              </a:ext>
            </a:extLst>
          </p:cNvPr>
          <p:cNvSpPr>
            <a:spLocks noGrp="1"/>
          </p:cNvSpPr>
          <p:nvPr>
            <p:ph type="body" sz="quarter" idx="36"/>
          </p:nvPr>
        </p:nvSpPr>
        <p:spPr/>
        <p:txBody>
          <a:bodyPr/>
          <a:lstStyle/>
          <a:p>
            <a:r>
              <a:rPr lang="en-US" b="1"/>
              <a:t>Packer</a:t>
            </a:r>
            <a:r>
              <a:rPr lang="en-US"/>
              <a:t> builds AMIs and other VM images.</a:t>
            </a:r>
          </a:p>
          <a:p>
            <a:r>
              <a:rPr lang="en-US" b="1"/>
              <a:t>Terraform </a:t>
            </a:r>
            <a:r>
              <a:rPr lang="en-US"/>
              <a:t>provisions these images and other infrastructure to private and public clouds, using “infrastructure as code”. This includes pulling your Terraform code from your VCS system and managing state of the provisioned infrastructure.</a:t>
            </a:r>
          </a:p>
          <a:p>
            <a:r>
              <a:rPr lang="en-US" b="1"/>
              <a:t>Nomad</a:t>
            </a:r>
            <a:r>
              <a:rPr lang="en-US"/>
              <a:t> schedules and manages the applications across clusters that span multiple regions and clouds on both Linux and Windows.</a:t>
            </a:r>
          </a:p>
          <a:p>
            <a:r>
              <a:rPr lang="en-US" b="1"/>
              <a:t>Consul</a:t>
            </a:r>
            <a:r>
              <a:rPr lang="en-US"/>
              <a:t> lets the microservices discover and talk to each other no matter where they are deployed.</a:t>
            </a:r>
          </a:p>
          <a:p>
            <a:r>
              <a:rPr lang="en-US" b="1"/>
              <a:t>Vault</a:t>
            </a:r>
            <a:r>
              <a:rPr lang="en-US"/>
              <a:t> secures and manages your secrets such as passwords and keys.</a:t>
            </a:r>
          </a:p>
        </p:txBody>
      </p:sp>
      <p:sp>
        <p:nvSpPr>
          <p:cNvPr id="3" name="Title 2">
            <a:extLst>
              <a:ext uri="{FF2B5EF4-FFF2-40B4-BE49-F238E27FC236}">
                <a16:creationId xmlns:a16="http://schemas.microsoft.com/office/drawing/2014/main" id="{0671F79C-1213-CD45-B2B7-519F7F7474D4}"/>
              </a:ext>
            </a:extLst>
          </p:cNvPr>
          <p:cNvSpPr>
            <a:spLocks noGrp="1"/>
          </p:cNvSpPr>
          <p:nvPr>
            <p:ph type="title"/>
          </p:nvPr>
        </p:nvSpPr>
        <p:spPr/>
        <p:txBody>
          <a:bodyPr>
            <a:normAutofit fontScale="90000"/>
          </a:bodyPr>
          <a:lstStyle/>
          <a:p>
            <a:r>
              <a:rPr lang="en-US"/>
              <a:t>How HashiCorp Runs Microservices in the Cloud</a:t>
            </a:r>
          </a:p>
        </p:txBody>
      </p:sp>
      <p:sp>
        <p:nvSpPr>
          <p:cNvPr id="4" name="Slide Number Placeholder 3">
            <a:extLst>
              <a:ext uri="{FF2B5EF4-FFF2-40B4-BE49-F238E27FC236}">
                <a16:creationId xmlns:a16="http://schemas.microsoft.com/office/drawing/2014/main" id="{6535A00D-CB72-E84E-968F-A1B45C66BA9C}"/>
              </a:ext>
            </a:extLst>
          </p:cNvPr>
          <p:cNvSpPr>
            <a:spLocks noGrp="1"/>
          </p:cNvSpPr>
          <p:nvPr>
            <p:ph type="sldNum" sz="quarter" idx="4"/>
          </p:nvPr>
        </p:nvSpPr>
        <p:spPr/>
        <p:txBody>
          <a:bodyPr/>
          <a:lstStyle/>
          <a:p>
            <a:fld id="{9A68FE36-BDA6-4A87-8648-115964FC2835}" type="slidenum">
              <a:rPr lang="uk-UA" smtClean="0"/>
              <a:pPr/>
              <a:t>22</a:t>
            </a:fld>
            <a:endParaRPr lang="uk-UA" dirty="0"/>
          </a:p>
        </p:txBody>
      </p:sp>
    </p:spTree>
    <p:extLst>
      <p:ext uri="{BB962C8B-B14F-4D97-AF65-F5344CB8AC3E}">
        <p14:creationId xmlns:p14="http://schemas.microsoft.com/office/powerpoint/2010/main" val="604102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936EE3-F55A-324D-8CDF-B158FCA8E74A}"/>
              </a:ext>
            </a:extLst>
          </p:cNvPr>
          <p:cNvSpPr>
            <a:spLocks noGrp="1"/>
          </p:cNvSpPr>
          <p:nvPr>
            <p:ph type="body" sz="quarter" idx="36"/>
          </p:nvPr>
        </p:nvSpPr>
        <p:spPr/>
        <p:txBody>
          <a:bodyPr/>
          <a:lstStyle/>
          <a:p>
            <a:r>
              <a:rPr lang="en-US"/>
              <a:t>Terraform provisions the machines you need and deploys software to them. It can do this in any cloud, whether private or public.</a:t>
            </a:r>
          </a:p>
          <a:p>
            <a:r>
              <a:rPr lang="en-US"/>
              <a:t>In this demo, Terraform provisions server and client EC2 instances running Nomad, Consul, and Docker along with a security group that allows all required network communications to occur.</a:t>
            </a:r>
          </a:p>
          <a:p>
            <a:r>
              <a:rPr lang="en-US"/>
              <a:t>It also builds the Nomad and Consul configuration files from templates after replacing things like IP addresses and the URL of the Vault server from which Nomad retrieves secrets.</a:t>
            </a:r>
          </a:p>
        </p:txBody>
      </p:sp>
      <p:sp>
        <p:nvSpPr>
          <p:cNvPr id="3" name="Title 2">
            <a:extLst>
              <a:ext uri="{FF2B5EF4-FFF2-40B4-BE49-F238E27FC236}">
                <a16:creationId xmlns:a16="http://schemas.microsoft.com/office/drawing/2014/main" id="{552C00AF-D8A6-814B-A17D-1209304F3306}"/>
              </a:ext>
            </a:extLst>
          </p:cNvPr>
          <p:cNvSpPr>
            <a:spLocks noGrp="1"/>
          </p:cNvSpPr>
          <p:nvPr>
            <p:ph type="title"/>
          </p:nvPr>
        </p:nvSpPr>
        <p:spPr/>
        <p:txBody>
          <a:bodyPr/>
          <a:lstStyle/>
          <a:p>
            <a:r>
              <a:rPr lang="en-US"/>
              <a:t>Terraform</a:t>
            </a:r>
          </a:p>
        </p:txBody>
      </p:sp>
      <p:sp>
        <p:nvSpPr>
          <p:cNvPr id="4" name="Slide Number Placeholder 3">
            <a:extLst>
              <a:ext uri="{FF2B5EF4-FFF2-40B4-BE49-F238E27FC236}">
                <a16:creationId xmlns:a16="http://schemas.microsoft.com/office/drawing/2014/main" id="{D3BBFDBC-ED7B-7A4F-9638-E57C77D7EF42}"/>
              </a:ext>
            </a:extLst>
          </p:cNvPr>
          <p:cNvSpPr>
            <a:spLocks noGrp="1"/>
          </p:cNvSpPr>
          <p:nvPr>
            <p:ph type="sldNum" sz="quarter" idx="4"/>
          </p:nvPr>
        </p:nvSpPr>
        <p:spPr/>
        <p:txBody>
          <a:bodyPr/>
          <a:lstStyle/>
          <a:p>
            <a:fld id="{9A68FE36-BDA6-4A87-8648-115964FC2835}" type="slidenum">
              <a:rPr lang="uk-UA" smtClean="0"/>
              <a:pPr/>
              <a:t>23</a:t>
            </a:fld>
            <a:endParaRPr lang="uk-UA" dirty="0"/>
          </a:p>
        </p:txBody>
      </p:sp>
    </p:spTree>
    <p:extLst>
      <p:ext uri="{BB962C8B-B14F-4D97-AF65-F5344CB8AC3E}">
        <p14:creationId xmlns:p14="http://schemas.microsoft.com/office/powerpoint/2010/main" val="442809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282358-9555-BC4B-98E3-893A93AD5DA3}"/>
              </a:ext>
            </a:extLst>
          </p:cNvPr>
          <p:cNvSpPr>
            <a:spLocks noGrp="1"/>
          </p:cNvSpPr>
          <p:nvPr>
            <p:ph type="body" sz="quarter" idx="36"/>
          </p:nvPr>
        </p:nvSpPr>
        <p:spPr/>
        <p:txBody>
          <a:bodyPr/>
          <a:lstStyle/>
          <a:p>
            <a:r>
              <a:rPr lang="en-US"/>
              <a:t>Nomad deploys and manages applications across clusters of many virtual and/or physical machines.</a:t>
            </a:r>
          </a:p>
          <a:p>
            <a:r>
              <a:rPr lang="en-US"/>
              <a:t>It can run Docker containers as we have discussed, but can also run other workloads, whether containerized or not, including Java applications.</a:t>
            </a:r>
          </a:p>
          <a:p>
            <a:r>
              <a:rPr lang="en-US"/>
              <a:t>Nomad does not limit you to a single region or even to a single cloud vendor.</a:t>
            </a:r>
          </a:p>
          <a:p>
            <a:r>
              <a:rPr lang="en-US"/>
              <a:t>Nomad has a single binary used on both client and server nodes, making it architecturally much simpler than options like Kubernetes.</a:t>
            </a:r>
          </a:p>
          <a:p>
            <a:endParaRPr lang="en-US"/>
          </a:p>
        </p:txBody>
      </p:sp>
      <p:sp>
        <p:nvSpPr>
          <p:cNvPr id="3" name="Title 2">
            <a:extLst>
              <a:ext uri="{FF2B5EF4-FFF2-40B4-BE49-F238E27FC236}">
                <a16:creationId xmlns:a16="http://schemas.microsoft.com/office/drawing/2014/main" id="{2E00ECF5-0140-BA44-87ED-0869F21AFE3F}"/>
              </a:ext>
            </a:extLst>
          </p:cNvPr>
          <p:cNvSpPr>
            <a:spLocks noGrp="1"/>
          </p:cNvSpPr>
          <p:nvPr>
            <p:ph type="title"/>
          </p:nvPr>
        </p:nvSpPr>
        <p:spPr/>
        <p:txBody>
          <a:bodyPr/>
          <a:lstStyle/>
          <a:p>
            <a:r>
              <a:rPr lang="en-US"/>
              <a:t>Nomad</a:t>
            </a:r>
          </a:p>
        </p:txBody>
      </p:sp>
      <p:sp>
        <p:nvSpPr>
          <p:cNvPr id="4" name="Slide Number Placeholder 3">
            <a:extLst>
              <a:ext uri="{FF2B5EF4-FFF2-40B4-BE49-F238E27FC236}">
                <a16:creationId xmlns:a16="http://schemas.microsoft.com/office/drawing/2014/main" id="{E1EBD438-060E-E940-9A76-F1CC8A43BC31}"/>
              </a:ext>
            </a:extLst>
          </p:cNvPr>
          <p:cNvSpPr>
            <a:spLocks noGrp="1"/>
          </p:cNvSpPr>
          <p:nvPr>
            <p:ph type="sldNum" sz="quarter" idx="4"/>
          </p:nvPr>
        </p:nvSpPr>
        <p:spPr/>
        <p:txBody>
          <a:bodyPr/>
          <a:lstStyle/>
          <a:p>
            <a:fld id="{9A68FE36-BDA6-4A87-8648-115964FC2835}" type="slidenum">
              <a:rPr lang="uk-UA" smtClean="0"/>
              <a:pPr/>
              <a:t>24</a:t>
            </a:fld>
            <a:endParaRPr lang="uk-UA" dirty="0"/>
          </a:p>
        </p:txBody>
      </p:sp>
    </p:spTree>
    <p:extLst>
      <p:ext uri="{BB962C8B-B14F-4D97-AF65-F5344CB8AC3E}">
        <p14:creationId xmlns:p14="http://schemas.microsoft.com/office/powerpoint/2010/main" val="4219293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547309-A56E-F34D-B2CC-A08CA6F58837}"/>
              </a:ext>
            </a:extLst>
          </p:cNvPr>
          <p:cNvSpPr>
            <a:spLocks noGrp="1"/>
          </p:cNvSpPr>
          <p:nvPr>
            <p:ph type="body" sz="quarter" idx="36"/>
          </p:nvPr>
        </p:nvSpPr>
        <p:spPr/>
        <p:txBody>
          <a:bodyPr/>
          <a:lstStyle/>
          <a:p>
            <a:r>
              <a:rPr lang="en-US"/>
              <a:t>Consul provides a distributed key/value store and service registration and discovery along with health checking of nodes and services.</a:t>
            </a:r>
          </a:p>
          <a:p>
            <a:r>
              <a:rPr lang="en-US"/>
              <a:t>Like Nomad, Consul has a single binary used on both client and server nodes, making it architecturally much simpler than options like etcd and ZooKeeper.</a:t>
            </a:r>
          </a:p>
        </p:txBody>
      </p:sp>
      <p:sp>
        <p:nvSpPr>
          <p:cNvPr id="3" name="Title 2">
            <a:extLst>
              <a:ext uri="{FF2B5EF4-FFF2-40B4-BE49-F238E27FC236}">
                <a16:creationId xmlns:a16="http://schemas.microsoft.com/office/drawing/2014/main" id="{8D771F42-295A-7F42-B0A8-E826F4652750}"/>
              </a:ext>
            </a:extLst>
          </p:cNvPr>
          <p:cNvSpPr>
            <a:spLocks noGrp="1"/>
          </p:cNvSpPr>
          <p:nvPr>
            <p:ph type="title"/>
          </p:nvPr>
        </p:nvSpPr>
        <p:spPr/>
        <p:txBody>
          <a:bodyPr/>
          <a:lstStyle/>
          <a:p>
            <a:r>
              <a:rPr lang="en-US"/>
              <a:t>Consul</a:t>
            </a:r>
          </a:p>
        </p:txBody>
      </p:sp>
      <p:sp>
        <p:nvSpPr>
          <p:cNvPr id="4" name="Slide Number Placeholder 3">
            <a:extLst>
              <a:ext uri="{FF2B5EF4-FFF2-40B4-BE49-F238E27FC236}">
                <a16:creationId xmlns:a16="http://schemas.microsoft.com/office/drawing/2014/main" id="{BE8485BA-A8EE-D44B-9E89-AB5CA152902F}"/>
              </a:ext>
            </a:extLst>
          </p:cNvPr>
          <p:cNvSpPr>
            <a:spLocks noGrp="1"/>
          </p:cNvSpPr>
          <p:nvPr>
            <p:ph type="sldNum" sz="quarter" idx="4"/>
          </p:nvPr>
        </p:nvSpPr>
        <p:spPr/>
        <p:txBody>
          <a:bodyPr/>
          <a:lstStyle/>
          <a:p>
            <a:fld id="{9A68FE36-BDA6-4A87-8648-115964FC2835}" type="slidenum">
              <a:rPr lang="uk-UA" smtClean="0"/>
              <a:pPr/>
              <a:t>25</a:t>
            </a:fld>
            <a:endParaRPr lang="uk-UA" dirty="0"/>
          </a:p>
        </p:txBody>
      </p:sp>
    </p:spTree>
    <p:extLst>
      <p:ext uri="{BB962C8B-B14F-4D97-AF65-F5344CB8AC3E}">
        <p14:creationId xmlns:p14="http://schemas.microsoft.com/office/powerpoint/2010/main" val="1517220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857F17-0142-3044-B642-EB19167A7522}"/>
              </a:ext>
            </a:extLst>
          </p:cNvPr>
          <p:cNvSpPr>
            <a:spLocks noGrp="1"/>
          </p:cNvSpPr>
          <p:nvPr>
            <p:ph type="body" sz="quarter" idx="36"/>
          </p:nvPr>
        </p:nvSpPr>
        <p:spPr/>
        <p:txBody>
          <a:bodyPr/>
          <a:lstStyle/>
          <a:p>
            <a:r>
              <a:rPr lang="en-US"/>
              <a:t>Vault securely manages secrets in private and public clouds.</a:t>
            </a:r>
          </a:p>
          <a:p>
            <a:r>
              <a:rPr lang="en-US"/>
              <a:t>It can generate secrets dynamically. This includes AWS keys, database usernames/passwords, SSH passwords, and PKI certs.</a:t>
            </a:r>
          </a:p>
          <a:p>
            <a:r>
              <a:rPr lang="en-US"/>
              <a:t>Vault acts as an identity broker that lets applications and people authenticate themselves to Vault with many mechanisms so that they can then read and write secrets.</a:t>
            </a:r>
          </a:p>
          <a:p>
            <a:r>
              <a:rPr lang="en-US"/>
              <a:t>Vault also offers encryption as a service (EaaS).</a:t>
            </a:r>
          </a:p>
        </p:txBody>
      </p:sp>
      <p:sp>
        <p:nvSpPr>
          <p:cNvPr id="3" name="Title 2">
            <a:extLst>
              <a:ext uri="{FF2B5EF4-FFF2-40B4-BE49-F238E27FC236}">
                <a16:creationId xmlns:a16="http://schemas.microsoft.com/office/drawing/2014/main" id="{30E0CE16-A4A0-E649-8C46-78AA29FDF12B}"/>
              </a:ext>
            </a:extLst>
          </p:cNvPr>
          <p:cNvSpPr>
            <a:spLocks noGrp="1"/>
          </p:cNvSpPr>
          <p:nvPr>
            <p:ph type="title"/>
          </p:nvPr>
        </p:nvSpPr>
        <p:spPr/>
        <p:txBody>
          <a:bodyPr/>
          <a:lstStyle/>
          <a:p>
            <a:r>
              <a:rPr lang="en-US"/>
              <a:t>Vault</a:t>
            </a:r>
          </a:p>
        </p:txBody>
      </p:sp>
      <p:sp>
        <p:nvSpPr>
          <p:cNvPr id="4" name="Slide Number Placeholder 3">
            <a:extLst>
              <a:ext uri="{FF2B5EF4-FFF2-40B4-BE49-F238E27FC236}">
                <a16:creationId xmlns:a16="http://schemas.microsoft.com/office/drawing/2014/main" id="{D0E8B6E5-D2B8-9F4C-970F-6B9ED2CD796D}"/>
              </a:ext>
            </a:extLst>
          </p:cNvPr>
          <p:cNvSpPr>
            <a:spLocks noGrp="1"/>
          </p:cNvSpPr>
          <p:nvPr>
            <p:ph type="sldNum" sz="quarter" idx="4"/>
          </p:nvPr>
        </p:nvSpPr>
        <p:spPr/>
        <p:txBody>
          <a:bodyPr/>
          <a:lstStyle/>
          <a:p>
            <a:fld id="{9A68FE36-BDA6-4A87-8648-115964FC2835}" type="slidenum">
              <a:rPr lang="uk-UA" smtClean="0"/>
              <a:pPr/>
              <a:t>26</a:t>
            </a:fld>
            <a:endParaRPr lang="uk-UA" dirty="0"/>
          </a:p>
        </p:txBody>
      </p:sp>
    </p:spTree>
    <p:extLst>
      <p:ext uri="{BB962C8B-B14F-4D97-AF65-F5344CB8AC3E}">
        <p14:creationId xmlns:p14="http://schemas.microsoft.com/office/powerpoint/2010/main" val="3614722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097B0-A563-804B-9434-70EF8FE5453A}"/>
              </a:ext>
            </a:extLst>
          </p:cNvPr>
          <p:cNvSpPr>
            <a:spLocks noGrp="1"/>
          </p:cNvSpPr>
          <p:nvPr>
            <p:ph type="title"/>
          </p:nvPr>
        </p:nvSpPr>
        <p:spPr/>
        <p:txBody>
          <a:bodyPr/>
          <a:lstStyle/>
          <a:p>
            <a:r>
              <a:rPr lang="en-US" dirty="0"/>
              <a:t>About the Sock Shop Application</a:t>
            </a:r>
          </a:p>
        </p:txBody>
      </p:sp>
      <p:sp>
        <p:nvSpPr>
          <p:cNvPr id="3" name="Text Placeholder 2">
            <a:extLst>
              <a:ext uri="{FF2B5EF4-FFF2-40B4-BE49-F238E27FC236}">
                <a16:creationId xmlns:a16="http://schemas.microsoft.com/office/drawing/2014/main" id="{432A851E-87F3-5644-84F3-23478BF5BDCC}"/>
              </a:ext>
            </a:extLst>
          </p:cNvPr>
          <p:cNvSpPr>
            <a:spLocks noGrp="1"/>
          </p:cNvSpPr>
          <p:nvPr>
            <p:ph type="body" sz="quarter" idx="36"/>
          </p:nvPr>
        </p:nvSpPr>
        <p:spPr>
          <a:xfrm>
            <a:off x="444699" y="1138844"/>
            <a:ext cx="4509686" cy="3460144"/>
          </a:xfrm>
        </p:spPr>
        <p:txBody>
          <a:bodyPr/>
          <a:lstStyle/>
          <a:p>
            <a:r>
              <a:rPr lang="en-US" sz="1600" dirty="0"/>
              <a:t>Open Source example of an e-commerce website that sells socks.</a:t>
            </a:r>
          </a:p>
          <a:p>
            <a:r>
              <a:rPr lang="en-US" sz="1600" dirty="0"/>
              <a:t>Developed by </a:t>
            </a:r>
            <a:r>
              <a:rPr lang="en-US" sz="1600" dirty="0" err="1"/>
              <a:t>WeaveWorks</a:t>
            </a:r>
            <a:r>
              <a:rPr lang="en-US" sz="1600" dirty="0"/>
              <a:t> to Demonstrate Microservice Monitoring solutions.</a:t>
            </a:r>
          </a:p>
          <a:p>
            <a:r>
              <a:rPr lang="en-US" sz="1600" dirty="0"/>
              <a:t>Microservices written in </a:t>
            </a:r>
            <a:r>
              <a:rPr lang="en-US" sz="1600" dirty="0" err="1"/>
              <a:t>node.js</a:t>
            </a:r>
            <a:r>
              <a:rPr lang="en-US" sz="1600" dirty="0"/>
              <a:t>, Java, and Go, including MySQL, Mongo, RabbitMQ</a:t>
            </a:r>
          </a:p>
          <a:p>
            <a:r>
              <a:rPr lang="en-US" sz="1600" dirty="0"/>
              <a:t>Open instructions for multiple platforms.</a:t>
            </a:r>
          </a:p>
          <a:p>
            <a:r>
              <a:rPr lang="en-US" sz="1600" dirty="0"/>
              <a:t>Source code and configuration files at </a:t>
            </a:r>
            <a:r>
              <a:rPr lang="en-US" sz="1600" dirty="0">
                <a:hlinkClick r:id="rId3"/>
              </a:rPr>
              <a:t>https://microservices-demo.github.io</a:t>
            </a:r>
            <a:r>
              <a:rPr lang="en-US" sz="1600" dirty="0"/>
              <a:t> </a:t>
            </a:r>
          </a:p>
          <a:p>
            <a:endParaRPr lang="en-US" sz="1600" dirty="0"/>
          </a:p>
          <a:p>
            <a:endParaRPr lang="en-US" sz="1600" dirty="0"/>
          </a:p>
        </p:txBody>
      </p:sp>
      <p:sp>
        <p:nvSpPr>
          <p:cNvPr id="5" name="Slide Number Placeholder 4">
            <a:extLst>
              <a:ext uri="{FF2B5EF4-FFF2-40B4-BE49-F238E27FC236}">
                <a16:creationId xmlns:a16="http://schemas.microsoft.com/office/drawing/2014/main" id="{B1CB4918-3897-264A-A861-89916C742A2C}"/>
              </a:ext>
            </a:extLst>
          </p:cNvPr>
          <p:cNvSpPr>
            <a:spLocks noGrp="1"/>
          </p:cNvSpPr>
          <p:nvPr>
            <p:ph type="sldNum" sz="quarter" idx="4"/>
          </p:nvPr>
        </p:nvSpPr>
        <p:spPr/>
        <p:txBody>
          <a:bodyPr/>
          <a:lstStyle/>
          <a:p>
            <a:fld id="{9A68FE36-BDA6-4A87-8648-115964FC2835}" type="slidenum">
              <a:rPr lang="uk-UA" smtClean="0"/>
              <a:pPr/>
              <a:t>3</a:t>
            </a:fld>
            <a:endParaRPr lang="uk-UA" dirty="0"/>
          </a:p>
        </p:txBody>
      </p:sp>
      <p:pic>
        <p:nvPicPr>
          <p:cNvPr id="6" name="Picture 5">
            <a:extLst>
              <a:ext uri="{FF2B5EF4-FFF2-40B4-BE49-F238E27FC236}">
                <a16:creationId xmlns:a16="http://schemas.microsoft.com/office/drawing/2014/main" id="{D790C587-08FB-1C47-A5BB-922484B640F6}"/>
              </a:ext>
            </a:extLst>
          </p:cNvPr>
          <p:cNvPicPr>
            <a:picLocks noChangeAspect="1"/>
          </p:cNvPicPr>
          <p:nvPr/>
        </p:nvPicPr>
        <p:blipFill>
          <a:blip r:embed="rId4"/>
          <a:stretch>
            <a:fillRect/>
          </a:stretch>
        </p:blipFill>
        <p:spPr>
          <a:xfrm>
            <a:off x="5012575" y="2335415"/>
            <a:ext cx="3013228" cy="1924906"/>
          </a:xfrm>
          <a:prstGeom prst="rect">
            <a:avLst/>
          </a:prstGeom>
        </p:spPr>
      </p:pic>
      <p:pic>
        <p:nvPicPr>
          <p:cNvPr id="7" name="Picture 6">
            <a:extLst>
              <a:ext uri="{FF2B5EF4-FFF2-40B4-BE49-F238E27FC236}">
                <a16:creationId xmlns:a16="http://schemas.microsoft.com/office/drawing/2014/main" id="{8B4FC3C4-FDFB-0146-B0AB-AD3FC07A6B3F}"/>
              </a:ext>
            </a:extLst>
          </p:cNvPr>
          <p:cNvPicPr>
            <a:picLocks noChangeAspect="1"/>
          </p:cNvPicPr>
          <p:nvPr/>
        </p:nvPicPr>
        <p:blipFill>
          <a:blip r:embed="rId5"/>
          <a:stretch>
            <a:fillRect/>
          </a:stretch>
        </p:blipFill>
        <p:spPr>
          <a:xfrm>
            <a:off x="6322123" y="1253515"/>
            <a:ext cx="2444330" cy="1622689"/>
          </a:xfrm>
          <a:prstGeom prst="rect">
            <a:avLst/>
          </a:prstGeom>
        </p:spPr>
      </p:pic>
    </p:spTree>
    <p:extLst>
      <p:ext uri="{BB962C8B-B14F-4D97-AF65-F5344CB8AC3E}">
        <p14:creationId xmlns:p14="http://schemas.microsoft.com/office/powerpoint/2010/main" val="83572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F4550-CA9D-4B4B-B787-D2A1275D9EA3}"/>
              </a:ext>
            </a:extLst>
          </p:cNvPr>
          <p:cNvSpPr>
            <a:spLocks noGrp="1"/>
          </p:cNvSpPr>
          <p:nvPr>
            <p:ph type="title"/>
          </p:nvPr>
        </p:nvSpPr>
        <p:spPr/>
        <p:txBody>
          <a:bodyPr/>
          <a:lstStyle/>
          <a:p>
            <a:r>
              <a:rPr lang="en-US" dirty="0"/>
              <a:t>Sock Shop Function Layout</a:t>
            </a:r>
          </a:p>
        </p:txBody>
      </p:sp>
      <p:sp>
        <p:nvSpPr>
          <p:cNvPr id="5" name="Slide Number Placeholder 4">
            <a:extLst>
              <a:ext uri="{FF2B5EF4-FFF2-40B4-BE49-F238E27FC236}">
                <a16:creationId xmlns:a16="http://schemas.microsoft.com/office/drawing/2014/main" id="{98216335-905C-294C-B417-CE3466BAF2D6}"/>
              </a:ext>
            </a:extLst>
          </p:cNvPr>
          <p:cNvSpPr>
            <a:spLocks noGrp="1"/>
          </p:cNvSpPr>
          <p:nvPr>
            <p:ph type="sldNum" sz="quarter" idx="4"/>
          </p:nvPr>
        </p:nvSpPr>
        <p:spPr/>
        <p:txBody>
          <a:bodyPr/>
          <a:lstStyle/>
          <a:p>
            <a:fld id="{9A68FE36-BDA6-4A87-8648-115964FC2835}" type="slidenum">
              <a:rPr lang="uk-UA" smtClean="0"/>
              <a:pPr/>
              <a:t>4</a:t>
            </a:fld>
            <a:endParaRPr lang="uk-UA" dirty="0"/>
          </a:p>
        </p:txBody>
      </p:sp>
      <p:pic>
        <p:nvPicPr>
          <p:cNvPr id="6" name="Picture 5">
            <a:extLst>
              <a:ext uri="{FF2B5EF4-FFF2-40B4-BE49-F238E27FC236}">
                <a16:creationId xmlns:a16="http://schemas.microsoft.com/office/drawing/2014/main" id="{298CD29E-0A72-6040-A72E-97D4721F1D44}"/>
              </a:ext>
            </a:extLst>
          </p:cNvPr>
          <p:cNvPicPr>
            <a:picLocks noChangeAspect="1"/>
          </p:cNvPicPr>
          <p:nvPr/>
        </p:nvPicPr>
        <p:blipFill>
          <a:blip r:embed="rId2"/>
          <a:stretch>
            <a:fillRect/>
          </a:stretch>
        </p:blipFill>
        <p:spPr>
          <a:xfrm>
            <a:off x="711200" y="1181380"/>
            <a:ext cx="7467600" cy="3441820"/>
          </a:xfrm>
          <a:prstGeom prst="rect">
            <a:avLst/>
          </a:prstGeom>
        </p:spPr>
      </p:pic>
    </p:spTree>
    <p:extLst>
      <p:ext uri="{BB962C8B-B14F-4D97-AF65-F5344CB8AC3E}">
        <p14:creationId xmlns:p14="http://schemas.microsoft.com/office/powerpoint/2010/main" val="1194695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8047F7-E30E-3F43-B32A-F2CBBA1041B4}"/>
              </a:ext>
            </a:extLst>
          </p:cNvPr>
          <p:cNvSpPr>
            <a:spLocks noGrp="1"/>
          </p:cNvSpPr>
          <p:nvPr>
            <p:ph type="body" sz="quarter" idx="36"/>
          </p:nvPr>
        </p:nvSpPr>
        <p:spPr>
          <a:xfrm>
            <a:off x="544946" y="1256145"/>
            <a:ext cx="5930670" cy="3465484"/>
          </a:xfrm>
        </p:spPr>
        <p:txBody>
          <a:bodyPr anchor="ctr" anchorCtr="0"/>
          <a:lstStyle/>
          <a:p>
            <a:pPr>
              <a:spcBef>
                <a:spcPts val="600"/>
              </a:spcBef>
              <a:spcAft>
                <a:spcPts val="1200"/>
              </a:spcAft>
            </a:pPr>
            <a:r>
              <a:rPr lang="en-US" b="1" dirty="0"/>
              <a:t>Terraform</a:t>
            </a:r>
            <a:r>
              <a:rPr lang="en-US" dirty="0"/>
              <a:t> - Provisions all infrastructure (compute, VPC, network) to AWS</a:t>
            </a:r>
          </a:p>
          <a:p>
            <a:pPr>
              <a:spcBef>
                <a:spcPts val="600"/>
              </a:spcBef>
              <a:spcAft>
                <a:spcPts val="1200"/>
              </a:spcAft>
            </a:pPr>
            <a:r>
              <a:rPr lang="en-US" b="1" dirty="0"/>
              <a:t>Nomad</a:t>
            </a:r>
            <a:r>
              <a:rPr lang="en-US" dirty="0"/>
              <a:t> - Schedules and manages the Sock Shop microservices.</a:t>
            </a:r>
          </a:p>
          <a:p>
            <a:pPr>
              <a:spcBef>
                <a:spcPts val="600"/>
              </a:spcBef>
              <a:spcAft>
                <a:spcPts val="1200"/>
              </a:spcAft>
            </a:pPr>
            <a:r>
              <a:rPr lang="en-US" b="1" dirty="0"/>
              <a:t>Consul</a:t>
            </a:r>
            <a:r>
              <a:rPr lang="en-US" dirty="0"/>
              <a:t> – Service discovery, storage backend for Vault, and distributed key/value store for Docker overlay network.</a:t>
            </a:r>
          </a:p>
          <a:p>
            <a:pPr>
              <a:spcBef>
                <a:spcPts val="600"/>
              </a:spcBef>
              <a:spcAft>
                <a:spcPts val="1200"/>
              </a:spcAft>
            </a:pPr>
            <a:r>
              <a:rPr lang="en-US" b="1" dirty="0"/>
              <a:t>Vault</a:t>
            </a:r>
            <a:r>
              <a:rPr lang="en-US" dirty="0"/>
              <a:t> - Dynamically provisions AWS credentials to Terraform and provides database passwords to Nomad.</a:t>
            </a:r>
          </a:p>
        </p:txBody>
      </p:sp>
      <p:sp>
        <p:nvSpPr>
          <p:cNvPr id="3" name="Title 2">
            <a:extLst>
              <a:ext uri="{FF2B5EF4-FFF2-40B4-BE49-F238E27FC236}">
                <a16:creationId xmlns:a16="http://schemas.microsoft.com/office/drawing/2014/main" id="{E4F93715-0AB7-854F-8A4E-D20C934B7AE6}"/>
              </a:ext>
            </a:extLst>
          </p:cNvPr>
          <p:cNvSpPr>
            <a:spLocks noGrp="1"/>
          </p:cNvSpPr>
          <p:nvPr>
            <p:ph type="title"/>
          </p:nvPr>
        </p:nvSpPr>
        <p:spPr/>
        <p:txBody>
          <a:bodyPr/>
          <a:lstStyle/>
          <a:p>
            <a:r>
              <a:rPr lang="en-US"/>
              <a:t>How HashiCorp Solutions Are Used</a:t>
            </a:r>
          </a:p>
        </p:txBody>
      </p:sp>
      <p:sp>
        <p:nvSpPr>
          <p:cNvPr id="4" name="Slide Number Placeholder 3">
            <a:extLst>
              <a:ext uri="{FF2B5EF4-FFF2-40B4-BE49-F238E27FC236}">
                <a16:creationId xmlns:a16="http://schemas.microsoft.com/office/drawing/2014/main" id="{C6EF2974-DD14-4E49-A1D7-78E2D8AC072E}"/>
              </a:ext>
            </a:extLst>
          </p:cNvPr>
          <p:cNvSpPr>
            <a:spLocks noGrp="1"/>
          </p:cNvSpPr>
          <p:nvPr>
            <p:ph type="sldNum" sz="quarter" idx="4"/>
          </p:nvPr>
        </p:nvSpPr>
        <p:spPr/>
        <p:txBody>
          <a:bodyPr/>
          <a:lstStyle/>
          <a:p>
            <a:fld id="{9A68FE36-BDA6-4A87-8648-115964FC2835}" type="slidenum">
              <a:rPr lang="uk-UA" smtClean="0"/>
              <a:pPr/>
              <a:t>5</a:t>
            </a:fld>
            <a:endParaRPr lang="uk-UA" dirty="0"/>
          </a:p>
        </p:txBody>
      </p:sp>
      <p:grpSp>
        <p:nvGrpSpPr>
          <p:cNvPr id="22" name="Google Shape;2991;p126">
            <a:extLst>
              <a:ext uri="{FF2B5EF4-FFF2-40B4-BE49-F238E27FC236}">
                <a16:creationId xmlns:a16="http://schemas.microsoft.com/office/drawing/2014/main" id="{E1CC6F6A-1755-0A4D-8DBE-8AC5EDD8940C}"/>
              </a:ext>
            </a:extLst>
          </p:cNvPr>
          <p:cNvGrpSpPr/>
          <p:nvPr/>
        </p:nvGrpSpPr>
        <p:grpSpPr>
          <a:xfrm>
            <a:off x="7286506" y="1246652"/>
            <a:ext cx="705678" cy="792558"/>
            <a:chOff x="18124549" y="668329"/>
            <a:chExt cx="705678" cy="792558"/>
          </a:xfrm>
        </p:grpSpPr>
        <p:sp>
          <p:nvSpPr>
            <p:cNvPr id="23" name="Google Shape;2992;p126">
              <a:extLst>
                <a:ext uri="{FF2B5EF4-FFF2-40B4-BE49-F238E27FC236}">
                  <a16:creationId xmlns:a16="http://schemas.microsoft.com/office/drawing/2014/main" id="{1A689DAB-547F-454C-94DF-E5E0E3F8F450}"/>
                </a:ext>
              </a:extLst>
            </p:cNvPr>
            <p:cNvSpPr/>
            <p:nvPr/>
          </p:nvSpPr>
          <p:spPr>
            <a:xfrm>
              <a:off x="18610654" y="807794"/>
              <a:ext cx="219574" cy="374955"/>
            </a:xfrm>
            <a:custGeom>
              <a:avLst/>
              <a:gdLst/>
              <a:ahLst/>
              <a:cxnLst/>
              <a:rect l="l" t="t" r="r" b="b"/>
              <a:pathLst>
                <a:path w="2497" h="4264" extrusionOk="0">
                  <a:moveTo>
                    <a:pt x="1" y="1422"/>
                  </a:moveTo>
                  <a:lnTo>
                    <a:pt x="1" y="4264"/>
                  </a:lnTo>
                  <a:lnTo>
                    <a:pt x="2496" y="2843"/>
                  </a:lnTo>
                  <a:lnTo>
                    <a:pt x="2496" y="1"/>
                  </a:lnTo>
                  <a:close/>
                </a:path>
              </a:pathLst>
            </a:custGeom>
            <a:solidFill>
              <a:srgbClr val="404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93;p126">
              <a:extLst>
                <a:ext uri="{FF2B5EF4-FFF2-40B4-BE49-F238E27FC236}">
                  <a16:creationId xmlns:a16="http://schemas.microsoft.com/office/drawing/2014/main" id="{D0AA97B0-3DE8-7943-BE2E-12B51567E615}"/>
                </a:ext>
              </a:extLst>
            </p:cNvPr>
            <p:cNvSpPr/>
            <p:nvPr/>
          </p:nvSpPr>
          <p:spPr>
            <a:xfrm>
              <a:off x="18124549" y="668329"/>
              <a:ext cx="462626" cy="792558"/>
            </a:xfrm>
            <a:custGeom>
              <a:avLst/>
              <a:gdLst/>
              <a:ahLst/>
              <a:cxnLst/>
              <a:rect l="l" t="t" r="r" b="b"/>
              <a:pathLst>
                <a:path w="5261" h="9013" extrusionOk="0">
                  <a:moveTo>
                    <a:pt x="2764" y="7583"/>
                  </a:moveTo>
                  <a:lnTo>
                    <a:pt x="5260" y="9013"/>
                  </a:lnTo>
                  <a:lnTo>
                    <a:pt x="5260" y="6162"/>
                  </a:lnTo>
                  <a:lnTo>
                    <a:pt x="2764" y="4741"/>
                  </a:lnTo>
                  <a:close/>
                  <a:moveTo>
                    <a:pt x="0" y="2843"/>
                  </a:moveTo>
                  <a:lnTo>
                    <a:pt x="2496" y="4264"/>
                  </a:lnTo>
                  <a:lnTo>
                    <a:pt x="2496" y="1422"/>
                  </a:lnTo>
                  <a:lnTo>
                    <a:pt x="0" y="1"/>
                  </a:lnTo>
                  <a:close/>
                  <a:moveTo>
                    <a:pt x="2764" y="1587"/>
                  </a:moveTo>
                  <a:lnTo>
                    <a:pt x="2764" y="4429"/>
                  </a:lnTo>
                  <a:lnTo>
                    <a:pt x="5260" y="5850"/>
                  </a:lnTo>
                  <a:lnTo>
                    <a:pt x="5260" y="3008"/>
                  </a:lnTo>
                  <a:close/>
                </a:path>
              </a:pathLst>
            </a:custGeom>
            <a:solidFill>
              <a:srgbClr val="5F43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994;p126">
            <a:extLst>
              <a:ext uri="{FF2B5EF4-FFF2-40B4-BE49-F238E27FC236}">
                <a16:creationId xmlns:a16="http://schemas.microsoft.com/office/drawing/2014/main" id="{6278034A-7B30-8A43-8D52-6ABA95CCC9A1}"/>
              </a:ext>
            </a:extLst>
          </p:cNvPr>
          <p:cNvSpPr/>
          <p:nvPr/>
        </p:nvSpPr>
        <p:spPr>
          <a:xfrm>
            <a:off x="7263320" y="3815364"/>
            <a:ext cx="810057" cy="810849"/>
          </a:xfrm>
          <a:custGeom>
            <a:avLst/>
            <a:gdLst/>
            <a:ahLst/>
            <a:cxnLst/>
            <a:rect l="l" t="t" r="r" b="b"/>
            <a:pathLst>
              <a:path w="9212" h="9221" extrusionOk="0">
                <a:moveTo>
                  <a:pt x="5139" y="3987"/>
                </a:moveTo>
                <a:lnTo>
                  <a:pt x="5676" y="3987"/>
                </a:lnTo>
                <a:lnTo>
                  <a:pt x="5676" y="3458"/>
                </a:lnTo>
                <a:lnTo>
                  <a:pt x="5139" y="3458"/>
                </a:lnTo>
                <a:close/>
                <a:moveTo>
                  <a:pt x="5139" y="3190"/>
                </a:moveTo>
                <a:lnTo>
                  <a:pt x="5668" y="3190"/>
                </a:lnTo>
                <a:lnTo>
                  <a:pt x="5668" y="2652"/>
                </a:lnTo>
                <a:lnTo>
                  <a:pt x="5139" y="2652"/>
                </a:lnTo>
                <a:close/>
                <a:moveTo>
                  <a:pt x="4342" y="2384"/>
                </a:moveTo>
                <a:lnTo>
                  <a:pt x="4871" y="2384"/>
                </a:lnTo>
                <a:lnTo>
                  <a:pt x="4871" y="1855"/>
                </a:lnTo>
                <a:lnTo>
                  <a:pt x="4342" y="1855"/>
                </a:lnTo>
                <a:close/>
                <a:moveTo>
                  <a:pt x="4342" y="3190"/>
                </a:moveTo>
                <a:lnTo>
                  <a:pt x="4871" y="3190"/>
                </a:lnTo>
                <a:lnTo>
                  <a:pt x="4871" y="2652"/>
                </a:lnTo>
                <a:lnTo>
                  <a:pt x="4342" y="2652"/>
                </a:lnTo>
                <a:close/>
                <a:moveTo>
                  <a:pt x="4342" y="3987"/>
                </a:moveTo>
                <a:lnTo>
                  <a:pt x="4871" y="3987"/>
                </a:lnTo>
                <a:lnTo>
                  <a:pt x="4871" y="3458"/>
                </a:lnTo>
                <a:lnTo>
                  <a:pt x="4342" y="3458"/>
                </a:lnTo>
                <a:close/>
                <a:moveTo>
                  <a:pt x="4342" y="4793"/>
                </a:moveTo>
                <a:lnTo>
                  <a:pt x="4871" y="4793"/>
                </a:lnTo>
                <a:lnTo>
                  <a:pt x="4871" y="4256"/>
                </a:lnTo>
                <a:lnTo>
                  <a:pt x="4342" y="4256"/>
                </a:lnTo>
                <a:close/>
                <a:moveTo>
                  <a:pt x="3536" y="2384"/>
                </a:moveTo>
                <a:lnTo>
                  <a:pt x="4073" y="2384"/>
                </a:lnTo>
                <a:lnTo>
                  <a:pt x="4073" y="1855"/>
                </a:lnTo>
                <a:lnTo>
                  <a:pt x="3536" y="1855"/>
                </a:lnTo>
                <a:close/>
                <a:moveTo>
                  <a:pt x="3536" y="3190"/>
                </a:moveTo>
                <a:lnTo>
                  <a:pt x="4073" y="3190"/>
                </a:lnTo>
                <a:lnTo>
                  <a:pt x="4073" y="2652"/>
                </a:lnTo>
                <a:lnTo>
                  <a:pt x="3536" y="2652"/>
                </a:lnTo>
                <a:close/>
                <a:moveTo>
                  <a:pt x="3536" y="3987"/>
                </a:moveTo>
                <a:lnTo>
                  <a:pt x="4073" y="3987"/>
                </a:lnTo>
                <a:lnTo>
                  <a:pt x="4073" y="3458"/>
                </a:lnTo>
                <a:lnTo>
                  <a:pt x="3536" y="3458"/>
                </a:lnTo>
                <a:close/>
                <a:moveTo>
                  <a:pt x="5139" y="2384"/>
                </a:moveTo>
                <a:lnTo>
                  <a:pt x="5668" y="2384"/>
                </a:lnTo>
                <a:lnTo>
                  <a:pt x="5668" y="1855"/>
                </a:lnTo>
                <a:lnTo>
                  <a:pt x="5139" y="1855"/>
                </a:lnTo>
                <a:close/>
                <a:moveTo>
                  <a:pt x="1" y="1"/>
                </a:moveTo>
                <a:lnTo>
                  <a:pt x="4593" y="9221"/>
                </a:lnTo>
                <a:lnTo>
                  <a:pt x="921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995;p126">
            <a:extLst>
              <a:ext uri="{FF2B5EF4-FFF2-40B4-BE49-F238E27FC236}">
                <a16:creationId xmlns:a16="http://schemas.microsoft.com/office/drawing/2014/main" id="{5B770F37-5AED-7449-B76E-1BB9FBDE0D3E}"/>
              </a:ext>
            </a:extLst>
          </p:cNvPr>
          <p:cNvGrpSpPr/>
          <p:nvPr/>
        </p:nvGrpSpPr>
        <p:grpSpPr>
          <a:xfrm>
            <a:off x="7316652" y="2072669"/>
            <a:ext cx="703392" cy="806276"/>
            <a:chOff x="16543390" y="659184"/>
            <a:chExt cx="703392" cy="806276"/>
          </a:xfrm>
        </p:grpSpPr>
        <p:sp>
          <p:nvSpPr>
            <p:cNvPr id="27" name="Google Shape;2996;p126">
              <a:extLst>
                <a:ext uri="{FF2B5EF4-FFF2-40B4-BE49-F238E27FC236}">
                  <a16:creationId xmlns:a16="http://schemas.microsoft.com/office/drawing/2014/main" id="{DCF71874-B2BD-8946-932D-1551C695DFAF}"/>
                </a:ext>
              </a:extLst>
            </p:cNvPr>
            <p:cNvSpPr/>
            <p:nvPr/>
          </p:nvSpPr>
          <p:spPr>
            <a:xfrm>
              <a:off x="16895394" y="861171"/>
              <a:ext cx="351388" cy="604289"/>
            </a:xfrm>
            <a:custGeom>
              <a:avLst/>
              <a:gdLst/>
              <a:ahLst/>
              <a:cxnLst/>
              <a:rect l="l" t="t" r="r" b="b"/>
              <a:pathLst>
                <a:path w="3996" h="6872" extrusionOk="0">
                  <a:moveTo>
                    <a:pt x="1786" y="1231"/>
                  </a:moveTo>
                  <a:lnTo>
                    <a:pt x="1786" y="2747"/>
                  </a:lnTo>
                  <a:lnTo>
                    <a:pt x="737" y="3362"/>
                  </a:lnTo>
                  <a:lnTo>
                    <a:pt x="1" y="2903"/>
                  </a:lnTo>
                  <a:lnTo>
                    <a:pt x="1" y="6872"/>
                  </a:lnTo>
                  <a:lnTo>
                    <a:pt x="18" y="6872"/>
                  </a:lnTo>
                  <a:lnTo>
                    <a:pt x="3996" y="4576"/>
                  </a:lnTo>
                  <a:lnTo>
                    <a:pt x="3996" y="0"/>
                  </a:lnTo>
                  <a:lnTo>
                    <a:pt x="3918" y="0"/>
                  </a:lnTo>
                  <a:close/>
                </a:path>
              </a:pathLst>
            </a:custGeom>
            <a:solidFill>
              <a:srgbClr val="1F99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97;p126">
              <a:extLst>
                <a:ext uri="{FF2B5EF4-FFF2-40B4-BE49-F238E27FC236}">
                  <a16:creationId xmlns:a16="http://schemas.microsoft.com/office/drawing/2014/main" id="{6F194BA0-49CE-2646-A0B4-086A138E8749}"/>
                </a:ext>
              </a:extLst>
            </p:cNvPr>
            <p:cNvSpPr/>
            <p:nvPr/>
          </p:nvSpPr>
          <p:spPr>
            <a:xfrm>
              <a:off x="16543390" y="659184"/>
              <a:ext cx="703392" cy="376538"/>
            </a:xfrm>
            <a:custGeom>
              <a:avLst/>
              <a:gdLst/>
              <a:ahLst/>
              <a:cxnLst/>
              <a:rect l="l" t="t" r="r" b="b"/>
              <a:pathLst>
                <a:path w="7999" h="4282" extrusionOk="0">
                  <a:moveTo>
                    <a:pt x="3969" y="1"/>
                  </a:moveTo>
                  <a:lnTo>
                    <a:pt x="0" y="2297"/>
                  </a:lnTo>
                  <a:lnTo>
                    <a:pt x="2678" y="3874"/>
                  </a:lnTo>
                  <a:lnTo>
                    <a:pt x="3215" y="3545"/>
                  </a:lnTo>
                  <a:lnTo>
                    <a:pt x="4532" y="4282"/>
                  </a:lnTo>
                  <a:lnTo>
                    <a:pt x="4532" y="2756"/>
                  </a:lnTo>
                  <a:lnTo>
                    <a:pt x="5789" y="1994"/>
                  </a:lnTo>
                  <a:lnTo>
                    <a:pt x="5789" y="3528"/>
                  </a:lnTo>
                  <a:lnTo>
                    <a:pt x="7999" y="2297"/>
                  </a:lnTo>
                  <a:lnTo>
                    <a:pt x="7999" y="2297"/>
                  </a:lnTo>
                  <a:close/>
                </a:path>
              </a:pathLst>
            </a:custGeom>
            <a:solidFill>
              <a:srgbClr val="00B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98;p126">
              <a:extLst>
                <a:ext uri="{FF2B5EF4-FFF2-40B4-BE49-F238E27FC236}">
                  <a16:creationId xmlns:a16="http://schemas.microsoft.com/office/drawing/2014/main" id="{9FB4DAD6-064A-6A46-A60E-1DF489625764}"/>
                </a:ext>
              </a:extLst>
            </p:cNvPr>
            <p:cNvSpPr/>
            <p:nvPr/>
          </p:nvSpPr>
          <p:spPr>
            <a:xfrm>
              <a:off x="16543390" y="861171"/>
              <a:ext cx="352092" cy="604289"/>
            </a:xfrm>
            <a:custGeom>
              <a:avLst/>
              <a:gdLst/>
              <a:ahLst/>
              <a:cxnLst/>
              <a:rect l="l" t="t" r="r" b="b"/>
              <a:pathLst>
                <a:path w="4004" h="6872" extrusionOk="0">
                  <a:moveTo>
                    <a:pt x="3467" y="2600"/>
                  </a:moveTo>
                  <a:lnTo>
                    <a:pt x="3467" y="4125"/>
                  </a:lnTo>
                  <a:lnTo>
                    <a:pt x="2271" y="4887"/>
                  </a:lnTo>
                  <a:lnTo>
                    <a:pt x="2271" y="1829"/>
                  </a:lnTo>
                  <a:lnTo>
                    <a:pt x="2721" y="1551"/>
                  </a:lnTo>
                  <a:lnTo>
                    <a:pt x="26" y="0"/>
                  </a:lnTo>
                  <a:lnTo>
                    <a:pt x="0" y="0"/>
                  </a:lnTo>
                  <a:lnTo>
                    <a:pt x="0" y="4576"/>
                  </a:lnTo>
                  <a:lnTo>
                    <a:pt x="4004" y="6872"/>
                  </a:lnTo>
                  <a:lnTo>
                    <a:pt x="4004" y="2903"/>
                  </a:lnTo>
                  <a:close/>
                </a:path>
              </a:pathLst>
            </a:custGeom>
            <a:solidFill>
              <a:srgbClr val="00B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2999;p126">
            <a:extLst>
              <a:ext uri="{FF2B5EF4-FFF2-40B4-BE49-F238E27FC236}">
                <a16:creationId xmlns:a16="http://schemas.microsoft.com/office/drawing/2014/main" id="{A9F28D04-C090-A649-AD45-A15688D51822}"/>
              </a:ext>
            </a:extLst>
          </p:cNvPr>
          <p:cNvGrpSpPr/>
          <p:nvPr/>
        </p:nvGrpSpPr>
        <p:grpSpPr>
          <a:xfrm>
            <a:off x="7296866" y="2990405"/>
            <a:ext cx="742964" cy="695146"/>
            <a:chOff x="14904370" y="665340"/>
            <a:chExt cx="823775" cy="793262"/>
          </a:xfrm>
        </p:grpSpPr>
        <p:sp>
          <p:nvSpPr>
            <p:cNvPr id="31" name="Google Shape;3000;p126">
              <a:extLst>
                <a:ext uri="{FF2B5EF4-FFF2-40B4-BE49-F238E27FC236}">
                  <a16:creationId xmlns:a16="http://schemas.microsoft.com/office/drawing/2014/main" id="{61F24E6A-8828-2A4D-A3E2-A60A3D4F7179}"/>
                </a:ext>
              </a:extLst>
            </p:cNvPr>
            <p:cNvSpPr/>
            <p:nvPr/>
          </p:nvSpPr>
          <p:spPr>
            <a:xfrm>
              <a:off x="14904370" y="665340"/>
              <a:ext cx="823775" cy="793262"/>
            </a:xfrm>
            <a:custGeom>
              <a:avLst/>
              <a:gdLst/>
              <a:ahLst/>
              <a:cxnLst/>
              <a:rect l="l" t="t" r="r" b="b"/>
              <a:pathLst>
                <a:path w="9368" h="9021" extrusionOk="0">
                  <a:moveTo>
                    <a:pt x="4524" y="8111"/>
                  </a:moveTo>
                  <a:cubicBezTo>
                    <a:pt x="3562" y="8111"/>
                    <a:pt x="2652" y="7738"/>
                    <a:pt x="1967" y="7062"/>
                  </a:cubicBezTo>
                  <a:cubicBezTo>
                    <a:pt x="1283" y="6378"/>
                    <a:pt x="910" y="5468"/>
                    <a:pt x="910" y="4506"/>
                  </a:cubicBezTo>
                  <a:cubicBezTo>
                    <a:pt x="910" y="3544"/>
                    <a:pt x="1283" y="2634"/>
                    <a:pt x="1967" y="1959"/>
                  </a:cubicBezTo>
                  <a:cubicBezTo>
                    <a:pt x="2652" y="1283"/>
                    <a:pt x="3562" y="901"/>
                    <a:pt x="4524" y="901"/>
                  </a:cubicBezTo>
                  <a:cubicBezTo>
                    <a:pt x="5329" y="901"/>
                    <a:pt x="6083" y="1161"/>
                    <a:pt x="6716" y="1647"/>
                  </a:cubicBezTo>
                  <a:lnTo>
                    <a:pt x="7270" y="927"/>
                  </a:lnTo>
                  <a:cubicBezTo>
                    <a:pt x="6482" y="321"/>
                    <a:pt x="5529" y="0"/>
                    <a:pt x="4524" y="0"/>
                  </a:cubicBezTo>
                  <a:cubicBezTo>
                    <a:pt x="3319" y="0"/>
                    <a:pt x="2184" y="468"/>
                    <a:pt x="1326" y="1317"/>
                  </a:cubicBezTo>
                  <a:cubicBezTo>
                    <a:pt x="468" y="2167"/>
                    <a:pt x="0" y="3302"/>
                    <a:pt x="0" y="4506"/>
                  </a:cubicBezTo>
                  <a:cubicBezTo>
                    <a:pt x="0" y="5711"/>
                    <a:pt x="468" y="6846"/>
                    <a:pt x="1326" y="7695"/>
                  </a:cubicBezTo>
                  <a:cubicBezTo>
                    <a:pt x="2175" y="8553"/>
                    <a:pt x="3310" y="9021"/>
                    <a:pt x="4524" y="9021"/>
                  </a:cubicBezTo>
                  <a:cubicBezTo>
                    <a:pt x="5529" y="9021"/>
                    <a:pt x="6482" y="8700"/>
                    <a:pt x="7270" y="8094"/>
                  </a:cubicBezTo>
                  <a:lnTo>
                    <a:pt x="6725" y="7374"/>
                  </a:lnTo>
                  <a:cubicBezTo>
                    <a:pt x="6083" y="7860"/>
                    <a:pt x="5329" y="8111"/>
                    <a:pt x="4524" y="8111"/>
                  </a:cubicBezTo>
                  <a:close/>
                  <a:moveTo>
                    <a:pt x="8492" y="2747"/>
                  </a:moveTo>
                  <a:cubicBezTo>
                    <a:pt x="8631" y="2678"/>
                    <a:pt x="8709" y="2539"/>
                    <a:pt x="8718" y="2401"/>
                  </a:cubicBezTo>
                  <a:cubicBezTo>
                    <a:pt x="8726" y="2305"/>
                    <a:pt x="8718" y="2219"/>
                    <a:pt x="8666" y="2141"/>
                  </a:cubicBezTo>
                  <a:cubicBezTo>
                    <a:pt x="8544" y="1924"/>
                    <a:pt x="8267" y="1846"/>
                    <a:pt x="8050" y="1967"/>
                  </a:cubicBezTo>
                  <a:cubicBezTo>
                    <a:pt x="7834" y="2089"/>
                    <a:pt x="7756" y="2366"/>
                    <a:pt x="7877" y="2582"/>
                  </a:cubicBezTo>
                  <a:cubicBezTo>
                    <a:pt x="8007" y="2799"/>
                    <a:pt x="8276" y="2868"/>
                    <a:pt x="8492" y="2747"/>
                  </a:cubicBezTo>
                  <a:close/>
                  <a:moveTo>
                    <a:pt x="8484" y="6257"/>
                  </a:moveTo>
                  <a:cubicBezTo>
                    <a:pt x="8267" y="6135"/>
                    <a:pt x="7998" y="6213"/>
                    <a:pt x="7868" y="6430"/>
                  </a:cubicBezTo>
                  <a:cubicBezTo>
                    <a:pt x="7747" y="6647"/>
                    <a:pt x="7825" y="6915"/>
                    <a:pt x="8042" y="7045"/>
                  </a:cubicBezTo>
                  <a:cubicBezTo>
                    <a:pt x="8258" y="7166"/>
                    <a:pt x="8536" y="7088"/>
                    <a:pt x="8657" y="6872"/>
                  </a:cubicBezTo>
                  <a:cubicBezTo>
                    <a:pt x="8692" y="6811"/>
                    <a:pt x="8709" y="6751"/>
                    <a:pt x="8709" y="6690"/>
                  </a:cubicBezTo>
                  <a:cubicBezTo>
                    <a:pt x="8726" y="6517"/>
                    <a:pt x="8640" y="6352"/>
                    <a:pt x="8484" y="6257"/>
                  </a:cubicBezTo>
                  <a:close/>
                  <a:moveTo>
                    <a:pt x="8458" y="3822"/>
                  </a:moveTo>
                  <a:cubicBezTo>
                    <a:pt x="8492" y="4073"/>
                    <a:pt x="8726" y="4238"/>
                    <a:pt x="8969" y="4194"/>
                  </a:cubicBezTo>
                  <a:cubicBezTo>
                    <a:pt x="9177" y="4160"/>
                    <a:pt x="9333" y="3986"/>
                    <a:pt x="9342" y="3796"/>
                  </a:cubicBezTo>
                  <a:cubicBezTo>
                    <a:pt x="9350" y="3752"/>
                    <a:pt x="9342" y="3718"/>
                    <a:pt x="9342" y="3674"/>
                  </a:cubicBezTo>
                  <a:cubicBezTo>
                    <a:pt x="9298" y="3432"/>
                    <a:pt x="9073" y="3267"/>
                    <a:pt x="8822" y="3310"/>
                  </a:cubicBezTo>
                  <a:cubicBezTo>
                    <a:pt x="8579" y="3354"/>
                    <a:pt x="8414" y="3579"/>
                    <a:pt x="8458" y="3822"/>
                  </a:cubicBezTo>
                  <a:close/>
                  <a:moveTo>
                    <a:pt x="8969" y="4801"/>
                  </a:moveTo>
                  <a:cubicBezTo>
                    <a:pt x="8726" y="4757"/>
                    <a:pt x="8492" y="4922"/>
                    <a:pt x="8449" y="5165"/>
                  </a:cubicBezTo>
                  <a:cubicBezTo>
                    <a:pt x="8406" y="5407"/>
                    <a:pt x="8570" y="5641"/>
                    <a:pt x="8813" y="5685"/>
                  </a:cubicBezTo>
                  <a:cubicBezTo>
                    <a:pt x="9064" y="5728"/>
                    <a:pt x="9298" y="5563"/>
                    <a:pt x="9333" y="5321"/>
                  </a:cubicBezTo>
                  <a:cubicBezTo>
                    <a:pt x="9333" y="5303"/>
                    <a:pt x="9342" y="5295"/>
                    <a:pt x="9342" y="5277"/>
                  </a:cubicBezTo>
                  <a:cubicBezTo>
                    <a:pt x="9368" y="5052"/>
                    <a:pt x="9203" y="4835"/>
                    <a:pt x="8969" y="4801"/>
                  </a:cubicBezTo>
                  <a:close/>
                  <a:moveTo>
                    <a:pt x="7193" y="3874"/>
                  </a:moveTo>
                  <a:cubicBezTo>
                    <a:pt x="7253" y="4125"/>
                    <a:pt x="7496" y="4272"/>
                    <a:pt x="7738" y="4212"/>
                  </a:cubicBezTo>
                  <a:cubicBezTo>
                    <a:pt x="7920" y="4177"/>
                    <a:pt x="8050" y="4021"/>
                    <a:pt x="8076" y="3848"/>
                  </a:cubicBezTo>
                  <a:cubicBezTo>
                    <a:pt x="8085" y="3796"/>
                    <a:pt x="8085" y="3735"/>
                    <a:pt x="8068" y="3674"/>
                  </a:cubicBezTo>
                  <a:cubicBezTo>
                    <a:pt x="8016" y="3432"/>
                    <a:pt x="7773" y="3284"/>
                    <a:pt x="7530" y="3336"/>
                  </a:cubicBezTo>
                  <a:cubicBezTo>
                    <a:pt x="7288" y="3397"/>
                    <a:pt x="7141" y="3640"/>
                    <a:pt x="7193" y="3874"/>
                  </a:cubicBezTo>
                  <a:close/>
                  <a:moveTo>
                    <a:pt x="8050" y="5373"/>
                  </a:moveTo>
                  <a:cubicBezTo>
                    <a:pt x="8059" y="5355"/>
                    <a:pt x="8059" y="5347"/>
                    <a:pt x="8068" y="5329"/>
                  </a:cubicBezTo>
                  <a:cubicBezTo>
                    <a:pt x="8102" y="5104"/>
                    <a:pt x="7955" y="4887"/>
                    <a:pt x="7730" y="4827"/>
                  </a:cubicBezTo>
                  <a:cubicBezTo>
                    <a:pt x="7487" y="4766"/>
                    <a:pt x="7245" y="4913"/>
                    <a:pt x="7184" y="5147"/>
                  </a:cubicBezTo>
                  <a:cubicBezTo>
                    <a:pt x="7123" y="5390"/>
                    <a:pt x="7270" y="5633"/>
                    <a:pt x="7504" y="5693"/>
                  </a:cubicBezTo>
                  <a:cubicBezTo>
                    <a:pt x="7747" y="5754"/>
                    <a:pt x="7998" y="5607"/>
                    <a:pt x="8050" y="5373"/>
                  </a:cubicBezTo>
                  <a:close/>
                  <a:moveTo>
                    <a:pt x="5962" y="4498"/>
                  </a:moveTo>
                  <a:cubicBezTo>
                    <a:pt x="5962" y="4749"/>
                    <a:pt x="6161" y="4948"/>
                    <a:pt x="6404" y="4948"/>
                  </a:cubicBezTo>
                  <a:cubicBezTo>
                    <a:pt x="6655" y="4948"/>
                    <a:pt x="6855" y="4749"/>
                    <a:pt x="6855" y="4498"/>
                  </a:cubicBezTo>
                  <a:cubicBezTo>
                    <a:pt x="6855" y="4246"/>
                    <a:pt x="6655" y="4047"/>
                    <a:pt x="6404" y="4047"/>
                  </a:cubicBezTo>
                  <a:cubicBezTo>
                    <a:pt x="6161" y="4047"/>
                    <a:pt x="5962" y="4246"/>
                    <a:pt x="5962" y="4498"/>
                  </a:cubicBezTo>
                  <a:close/>
                </a:path>
              </a:pathLst>
            </a:custGeom>
            <a:solidFill>
              <a:srgbClr val="CA2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01;p126">
              <a:extLst>
                <a:ext uri="{FF2B5EF4-FFF2-40B4-BE49-F238E27FC236}">
                  <a16:creationId xmlns:a16="http://schemas.microsoft.com/office/drawing/2014/main" id="{B6A7FDE9-37E7-814D-B8E7-A721A766EA3C}"/>
                </a:ext>
              </a:extLst>
            </p:cNvPr>
            <p:cNvSpPr/>
            <p:nvPr/>
          </p:nvSpPr>
          <p:spPr>
            <a:xfrm>
              <a:off x="15214516" y="975486"/>
              <a:ext cx="172265" cy="170770"/>
            </a:xfrm>
            <a:custGeom>
              <a:avLst/>
              <a:gdLst/>
              <a:ahLst/>
              <a:cxnLst/>
              <a:rect l="l" t="t" r="r" b="b"/>
              <a:pathLst>
                <a:path w="1959" h="1942" extrusionOk="0">
                  <a:moveTo>
                    <a:pt x="0" y="971"/>
                  </a:moveTo>
                  <a:cubicBezTo>
                    <a:pt x="0" y="1508"/>
                    <a:pt x="442" y="1941"/>
                    <a:pt x="979" y="1941"/>
                  </a:cubicBezTo>
                  <a:cubicBezTo>
                    <a:pt x="1525" y="1941"/>
                    <a:pt x="1958" y="1508"/>
                    <a:pt x="1958" y="971"/>
                  </a:cubicBezTo>
                  <a:cubicBezTo>
                    <a:pt x="1958" y="433"/>
                    <a:pt x="1516" y="0"/>
                    <a:pt x="979" y="0"/>
                  </a:cubicBezTo>
                  <a:cubicBezTo>
                    <a:pt x="433" y="0"/>
                    <a:pt x="0" y="433"/>
                    <a:pt x="0" y="971"/>
                  </a:cubicBezTo>
                  <a:close/>
                </a:path>
              </a:pathLst>
            </a:custGeom>
            <a:solidFill>
              <a:srgbClr val="961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43106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0D8CA8-A7FE-004F-BF76-325AC99F611A}"/>
              </a:ext>
            </a:extLst>
          </p:cNvPr>
          <p:cNvSpPr>
            <a:spLocks noGrp="1"/>
          </p:cNvSpPr>
          <p:nvPr>
            <p:ph type="body" sz="quarter" idx="36"/>
          </p:nvPr>
        </p:nvSpPr>
        <p:spPr>
          <a:xfrm>
            <a:off x="544945" y="1256145"/>
            <a:ext cx="5195455" cy="3465484"/>
          </a:xfrm>
        </p:spPr>
        <p:txBody>
          <a:bodyPr/>
          <a:lstStyle/>
          <a:p>
            <a:pPr>
              <a:spcBef>
                <a:spcPts val="600"/>
              </a:spcBef>
              <a:spcAft>
                <a:spcPts val="1200"/>
              </a:spcAft>
            </a:pPr>
            <a:r>
              <a:rPr lang="en-US" dirty="0"/>
              <a:t>Docker – Hosts </a:t>
            </a:r>
            <a:r>
              <a:rPr lang="en-US" i="1" dirty="0"/>
              <a:t>most</a:t>
            </a:r>
            <a:r>
              <a:rPr lang="en-US" dirty="0"/>
              <a:t> of the microservices containers necessary for the Sock Shop, and provides and overlay network spanning across the hosts.  </a:t>
            </a:r>
          </a:p>
          <a:p>
            <a:pPr>
              <a:spcBef>
                <a:spcPts val="600"/>
              </a:spcBef>
              <a:spcAft>
                <a:spcPts val="1200"/>
              </a:spcAft>
            </a:pPr>
            <a:r>
              <a:rPr lang="en-US" dirty="0"/>
              <a:t>Java – Application environment for the queue-master </a:t>
            </a:r>
          </a:p>
          <a:p>
            <a:pPr>
              <a:spcBef>
                <a:spcPts val="600"/>
              </a:spcBef>
              <a:spcAft>
                <a:spcPts val="1200"/>
              </a:spcAft>
            </a:pPr>
            <a:r>
              <a:rPr lang="en-US" dirty="0"/>
              <a:t>AWS – All nodes execute on Amazon EC2.  </a:t>
            </a:r>
          </a:p>
          <a:p>
            <a:pPr>
              <a:spcBef>
                <a:spcPts val="600"/>
              </a:spcBef>
              <a:spcAft>
                <a:spcPts val="1200"/>
              </a:spcAft>
            </a:pPr>
            <a:r>
              <a:rPr lang="en-US" dirty="0" err="1"/>
              <a:t>Github</a:t>
            </a:r>
            <a:r>
              <a:rPr lang="en-US" dirty="0"/>
              <a:t> – Entire demonstration infrastructure stored and version controlled in </a:t>
            </a:r>
            <a:r>
              <a:rPr lang="en-US" dirty="0" err="1"/>
              <a:t>Github</a:t>
            </a:r>
            <a:endParaRPr lang="en-US" dirty="0"/>
          </a:p>
        </p:txBody>
      </p:sp>
      <p:sp>
        <p:nvSpPr>
          <p:cNvPr id="3" name="Title 2">
            <a:extLst>
              <a:ext uri="{FF2B5EF4-FFF2-40B4-BE49-F238E27FC236}">
                <a16:creationId xmlns:a16="http://schemas.microsoft.com/office/drawing/2014/main" id="{ED544B36-93C5-0944-B6EA-71059739C51A}"/>
              </a:ext>
            </a:extLst>
          </p:cNvPr>
          <p:cNvSpPr>
            <a:spLocks noGrp="1"/>
          </p:cNvSpPr>
          <p:nvPr>
            <p:ph type="title"/>
          </p:nvPr>
        </p:nvSpPr>
        <p:spPr/>
        <p:txBody>
          <a:bodyPr/>
          <a:lstStyle/>
          <a:p>
            <a:r>
              <a:rPr lang="en-US"/>
              <a:t>Other Technologies Used</a:t>
            </a:r>
          </a:p>
        </p:txBody>
      </p:sp>
      <p:sp>
        <p:nvSpPr>
          <p:cNvPr id="4" name="Slide Number Placeholder 3">
            <a:extLst>
              <a:ext uri="{FF2B5EF4-FFF2-40B4-BE49-F238E27FC236}">
                <a16:creationId xmlns:a16="http://schemas.microsoft.com/office/drawing/2014/main" id="{F8BF9DF9-DAD1-B64B-99BC-F77B52BDD511}"/>
              </a:ext>
            </a:extLst>
          </p:cNvPr>
          <p:cNvSpPr>
            <a:spLocks noGrp="1"/>
          </p:cNvSpPr>
          <p:nvPr>
            <p:ph type="sldNum" sz="quarter" idx="4"/>
          </p:nvPr>
        </p:nvSpPr>
        <p:spPr/>
        <p:txBody>
          <a:bodyPr/>
          <a:lstStyle/>
          <a:p>
            <a:fld id="{9A68FE36-BDA6-4A87-8648-115964FC2835}" type="slidenum">
              <a:rPr lang="uk-UA" smtClean="0"/>
              <a:pPr/>
              <a:t>6</a:t>
            </a:fld>
            <a:endParaRPr lang="uk-UA" dirty="0"/>
          </a:p>
        </p:txBody>
      </p:sp>
      <p:pic>
        <p:nvPicPr>
          <p:cNvPr id="5" name="Picture 4">
            <a:extLst>
              <a:ext uri="{FF2B5EF4-FFF2-40B4-BE49-F238E27FC236}">
                <a16:creationId xmlns:a16="http://schemas.microsoft.com/office/drawing/2014/main" id="{4E35D24F-5760-D443-883D-D475AFA90DB0}"/>
              </a:ext>
            </a:extLst>
          </p:cNvPr>
          <p:cNvPicPr>
            <a:picLocks noChangeAspect="1"/>
          </p:cNvPicPr>
          <p:nvPr/>
        </p:nvPicPr>
        <p:blipFill>
          <a:blip r:embed="rId2"/>
          <a:stretch>
            <a:fillRect/>
          </a:stretch>
        </p:blipFill>
        <p:spPr>
          <a:xfrm>
            <a:off x="6231465" y="1192978"/>
            <a:ext cx="972545" cy="827821"/>
          </a:xfrm>
          <a:prstGeom prst="rect">
            <a:avLst/>
          </a:prstGeom>
        </p:spPr>
      </p:pic>
      <p:pic>
        <p:nvPicPr>
          <p:cNvPr id="6" name="Picture 5">
            <a:extLst>
              <a:ext uri="{FF2B5EF4-FFF2-40B4-BE49-F238E27FC236}">
                <a16:creationId xmlns:a16="http://schemas.microsoft.com/office/drawing/2014/main" id="{89929D21-5396-C64A-BF04-29A53DCAA25B}"/>
              </a:ext>
            </a:extLst>
          </p:cNvPr>
          <p:cNvPicPr>
            <a:picLocks noChangeAspect="1"/>
          </p:cNvPicPr>
          <p:nvPr/>
        </p:nvPicPr>
        <p:blipFill>
          <a:blip r:embed="rId3"/>
          <a:stretch>
            <a:fillRect/>
          </a:stretch>
        </p:blipFill>
        <p:spPr>
          <a:xfrm>
            <a:off x="6468031" y="1958324"/>
            <a:ext cx="499411" cy="913090"/>
          </a:xfrm>
          <a:prstGeom prst="rect">
            <a:avLst/>
          </a:prstGeom>
        </p:spPr>
      </p:pic>
      <p:pic>
        <p:nvPicPr>
          <p:cNvPr id="8" name="Picture 7">
            <a:extLst>
              <a:ext uri="{FF2B5EF4-FFF2-40B4-BE49-F238E27FC236}">
                <a16:creationId xmlns:a16="http://schemas.microsoft.com/office/drawing/2014/main" id="{455539AF-3BBF-E04E-BECE-668F0E4CCBB0}"/>
              </a:ext>
            </a:extLst>
          </p:cNvPr>
          <p:cNvPicPr>
            <a:picLocks noChangeAspect="1"/>
          </p:cNvPicPr>
          <p:nvPr/>
        </p:nvPicPr>
        <p:blipFill>
          <a:blip r:embed="rId4"/>
          <a:stretch>
            <a:fillRect/>
          </a:stretch>
        </p:blipFill>
        <p:spPr>
          <a:xfrm>
            <a:off x="5949637" y="3540309"/>
            <a:ext cx="1536198" cy="864111"/>
          </a:xfrm>
          <a:prstGeom prst="rect">
            <a:avLst/>
          </a:prstGeom>
        </p:spPr>
      </p:pic>
      <p:pic>
        <p:nvPicPr>
          <p:cNvPr id="7" name="Picture 6">
            <a:extLst>
              <a:ext uri="{FF2B5EF4-FFF2-40B4-BE49-F238E27FC236}">
                <a16:creationId xmlns:a16="http://schemas.microsoft.com/office/drawing/2014/main" id="{5E9D402C-36AB-4D4F-BBED-490DB531DD7E}"/>
              </a:ext>
            </a:extLst>
          </p:cNvPr>
          <p:cNvPicPr>
            <a:picLocks noChangeAspect="1"/>
          </p:cNvPicPr>
          <p:nvPr/>
        </p:nvPicPr>
        <p:blipFill>
          <a:blip r:embed="rId5"/>
          <a:stretch>
            <a:fillRect/>
          </a:stretch>
        </p:blipFill>
        <p:spPr>
          <a:xfrm>
            <a:off x="6231465" y="3008113"/>
            <a:ext cx="974387" cy="583008"/>
          </a:xfrm>
          <a:prstGeom prst="rect">
            <a:avLst/>
          </a:prstGeom>
        </p:spPr>
      </p:pic>
    </p:spTree>
    <p:extLst>
      <p:ext uri="{BB962C8B-B14F-4D97-AF65-F5344CB8AC3E}">
        <p14:creationId xmlns:p14="http://schemas.microsoft.com/office/powerpoint/2010/main" val="2014160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282358-9555-BC4B-98E3-893A93AD5DA3}"/>
              </a:ext>
            </a:extLst>
          </p:cNvPr>
          <p:cNvSpPr>
            <a:spLocks noGrp="1"/>
          </p:cNvSpPr>
          <p:nvPr>
            <p:ph type="body" sz="quarter" idx="36"/>
          </p:nvPr>
        </p:nvSpPr>
        <p:spPr/>
        <p:txBody>
          <a:bodyPr/>
          <a:lstStyle/>
          <a:p>
            <a:r>
              <a:rPr lang="en-US" dirty="0"/>
              <a:t>Deploys and manages applications across machine clusters (virtual, physical, multi-cloud)</a:t>
            </a:r>
          </a:p>
          <a:p>
            <a:r>
              <a:rPr lang="en-US" dirty="0"/>
              <a:t>Applies the container concept beyond containers – orchestrating Docker containers, Java applications, executables, etc.  </a:t>
            </a:r>
          </a:p>
          <a:p>
            <a:r>
              <a:rPr lang="en-US" dirty="0"/>
              <a:t>Communicates and manages across regions and clouds, expanding scheduling capabilities.</a:t>
            </a:r>
          </a:p>
          <a:p>
            <a:r>
              <a:rPr lang="en-US" dirty="0"/>
              <a:t>Single binary used on both client and server nodes, making it architecturally much simpler than options like Kubernetes.</a:t>
            </a:r>
          </a:p>
          <a:p>
            <a:endParaRPr lang="en-US" dirty="0"/>
          </a:p>
        </p:txBody>
      </p:sp>
      <p:sp>
        <p:nvSpPr>
          <p:cNvPr id="3" name="Title 2">
            <a:extLst>
              <a:ext uri="{FF2B5EF4-FFF2-40B4-BE49-F238E27FC236}">
                <a16:creationId xmlns:a16="http://schemas.microsoft.com/office/drawing/2014/main" id="{2E00ECF5-0140-BA44-87ED-0869F21AFE3F}"/>
              </a:ext>
            </a:extLst>
          </p:cNvPr>
          <p:cNvSpPr>
            <a:spLocks noGrp="1"/>
          </p:cNvSpPr>
          <p:nvPr>
            <p:ph type="title"/>
          </p:nvPr>
        </p:nvSpPr>
        <p:spPr/>
        <p:txBody>
          <a:bodyPr/>
          <a:lstStyle/>
          <a:p>
            <a:r>
              <a:rPr lang="en-US" dirty="0" err="1"/>
              <a:t>HashiCorp</a:t>
            </a:r>
            <a:r>
              <a:rPr lang="en-US" dirty="0"/>
              <a:t> Utilization Details - Nomad</a:t>
            </a:r>
          </a:p>
        </p:txBody>
      </p:sp>
      <p:sp>
        <p:nvSpPr>
          <p:cNvPr id="4" name="Slide Number Placeholder 3">
            <a:extLst>
              <a:ext uri="{FF2B5EF4-FFF2-40B4-BE49-F238E27FC236}">
                <a16:creationId xmlns:a16="http://schemas.microsoft.com/office/drawing/2014/main" id="{E1EBD438-060E-E940-9A76-F1CC8A43BC31}"/>
              </a:ext>
            </a:extLst>
          </p:cNvPr>
          <p:cNvSpPr>
            <a:spLocks noGrp="1"/>
          </p:cNvSpPr>
          <p:nvPr>
            <p:ph type="sldNum" sz="quarter" idx="4"/>
          </p:nvPr>
        </p:nvSpPr>
        <p:spPr/>
        <p:txBody>
          <a:bodyPr/>
          <a:lstStyle/>
          <a:p>
            <a:fld id="{9A68FE36-BDA6-4A87-8648-115964FC2835}" type="slidenum">
              <a:rPr lang="uk-UA" smtClean="0"/>
              <a:pPr/>
              <a:t>7</a:t>
            </a:fld>
            <a:endParaRPr lang="uk-UA" dirty="0"/>
          </a:p>
        </p:txBody>
      </p:sp>
      <p:grpSp>
        <p:nvGrpSpPr>
          <p:cNvPr id="5" name="Google Shape;2959;p126">
            <a:extLst>
              <a:ext uri="{FF2B5EF4-FFF2-40B4-BE49-F238E27FC236}">
                <a16:creationId xmlns:a16="http://schemas.microsoft.com/office/drawing/2014/main" id="{FA529809-1E4E-1143-A2EB-573F5AA2C582}"/>
              </a:ext>
            </a:extLst>
          </p:cNvPr>
          <p:cNvGrpSpPr/>
          <p:nvPr/>
        </p:nvGrpSpPr>
        <p:grpSpPr>
          <a:xfrm>
            <a:off x="5029400" y="3547282"/>
            <a:ext cx="2910121" cy="852706"/>
            <a:chOff x="11707053" y="2529913"/>
            <a:chExt cx="2910121" cy="852706"/>
          </a:xfrm>
        </p:grpSpPr>
        <p:sp>
          <p:nvSpPr>
            <p:cNvPr id="6" name="Google Shape;2960;p126">
              <a:extLst>
                <a:ext uri="{FF2B5EF4-FFF2-40B4-BE49-F238E27FC236}">
                  <a16:creationId xmlns:a16="http://schemas.microsoft.com/office/drawing/2014/main" id="{FB77F6D8-9E25-9542-A451-320A8D7C8B13}"/>
                </a:ext>
              </a:extLst>
            </p:cNvPr>
            <p:cNvSpPr/>
            <p:nvPr/>
          </p:nvSpPr>
          <p:spPr>
            <a:xfrm>
              <a:off x="12745653" y="2705168"/>
              <a:ext cx="1871521" cy="479334"/>
            </a:xfrm>
            <a:custGeom>
              <a:avLst/>
              <a:gdLst/>
              <a:ahLst/>
              <a:cxnLst/>
              <a:rect l="l" t="t" r="r" b="b"/>
              <a:pathLst>
                <a:path w="21283" h="5451" extrusionOk="0">
                  <a:moveTo>
                    <a:pt x="20347" y="2470"/>
                  </a:moveTo>
                  <a:cubicBezTo>
                    <a:pt x="20104" y="2418"/>
                    <a:pt x="19792" y="2366"/>
                    <a:pt x="19523" y="2366"/>
                  </a:cubicBezTo>
                  <a:cubicBezTo>
                    <a:pt x="19185" y="2366"/>
                    <a:pt x="19055" y="2531"/>
                    <a:pt x="19055" y="2869"/>
                  </a:cubicBezTo>
                  <a:lnTo>
                    <a:pt x="19055" y="4177"/>
                  </a:lnTo>
                  <a:cubicBezTo>
                    <a:pt x="19055" y="4489"/>
                    <a:pt x="19168" y="4654"/>
                    <a:pt x="19515" y="4654"/>
                  </a:cubicBezTo>
                  <a:cubicBezTo>
                    <a:pt x="19818" y="4654"/>
                    <a:pt x="20147" y="4498"/>
                    <a:pt x="20347" y="4316"/>
                  </a:cubicBezTo>
                  <a:close/>
                  <a:moveTo>
                    <a:pt x="18128" y="2886"/>
                  </a:moveTo>
                  <a:cubicBezTo>
                    <a:pt x="18128" y="2063"/>
                    <a:pt x="18492" y="1577"/>
                    <a:pt x="19350" y="1577"/>
                  </a:cubicBezTo>
                  <a:cubicBezTo>
                    <a:pt x="19679" y="1577"/>
                    <a:pt x="20061" y="1621"/>
                    <a:pt x="20347" y="1681"/>
                  </a:cubicBezTo>
                  <a:lnTo>
                    <a:pt x="20347" y="130"/>
                  </a:lnTo>
                  <a:lnTo>
                    <a:pt x="21282" y="0"/>
                  </a:lnTo>
                  <a:lnTo>
                    <a:pt x="21282" y="5373"/>
                  </a:lnTo>
                  <a:lnTo>
                    <a:pt x="20537" y="5373"/>
                  </a:lnTo>
                  <a:lnTo>
                    <a:pt x="20451" y="5061"/>
                  </a:lnTo>
                  <a:cubicBezTo>
                    <a:pt x="20121" y="5295"/>
                    <a:pt x="19740" y="5451"/>
                    <a:pt x="19272" y="5451"/>
                  </a:cubicBezTo>
                  <a:cubicBezTo>
                    <a:pt x="18518" y="5451"/>
                    <a:pt x="18128" y="5009"/>
                    <a:pt x="18128" y="4160"/>
                  </a:cubicBezTo>
                  <a:close/>
                  <a:moveTo>
                    <a:pt x="16620" y="3969"/>
                  </a:moveTo>
                  <a:lnTo>
                    <a:pt x="15936" y="3969"/>
                  </a:lnTo>
                  <a:cubicBezTo>
                    <a:pt x="15624" y="3969"/>
                    <a:pt x="15546" y="4047"/>
                    <a:pt x="15546" y="4333"/>
                  </a:cubicBezTo>
                  <a:cubicBezTo>
                    <a:pt x="15546" y="4593"/>
                    <a:pt x="15624" y="4706"/>
                    <a:pt x="15919" y="4706"/>
                  </a:cubicBezTo>
                  <a:cubicBezTo>
                    <a:pt x="16196" y="4706"/>
                    <a:pt x="16447" y="4619"/>
                    <a:pt x="16620" y="4515"/>
                  </a:cubicBezTo>
                  <a:close/>
                  <a:moveTo>
                    <a:pt x="17556" y="5373"/>
                  </a:moveTo>
                  <a:lnTo>
                    <a:pt x="16785" y="5373"/>
                  </a:lnTo>
                  <a:lnTo>
                    <a:pt x="16716" y="5122"/>
                  </a:lnTo>
                  <a:cubicBezTo>
                    <a:pt x="16386" y="5347"/>
                    <a:pt x="15988" y="5451"/>
                    <a:pt x="15615" y="5451"/>
                  </a:cubicBezTo>
                  <a:cubicBezTo>
                    <a:pt x="14931" y="5451"/>
                    <a:pt x="14645" y="4983"/>
                    <a:pt x="14645" y="4342"/>
                  </a:cubicBezTo>
                  <a:cubicBezTo>
                    <a:pt x="14645" y="3588"/>
                    <a:pt x="14974" y="3293"/>
                    <a:pt x="15728" y="3293"/>
                  </a:cubicBezTo>
                  <a:lnTo>
                    <a:pt x="16620" y="3293"/>
                  </a:lnTo>
                  <a:lnTo>
                    <a:pt x="16620" y="2903"/>
                  </a:lnTo>
                  <a:cubicBezTo>
                    <a:pt x="16620" y="2487"/>
                    <a:pt x="16508" y="2349"/>
                    <a:pt x="15910" y="2349"/>
                  </a:cubicBezTo>
                  <a:cubicBezTo>
                    <a:pt x="15572" y="2349"/>
                    <a:pt x="15208" y="2392"/>
                    <a:pt x="14879" y="2461"/>
                  </a:cubicBezTo>
                  <a:lnTo>
                    <a:pt x="14766" y="1751"/>
                  </a:lnTo>
                  <a:cubicBezTo>
                    <a:pt x="15113" y="1647"/>
                    <a:pt x="15624" y="1577"/>
                    <a:pt x="16040" y="1577"/>
                  </a:cubicBezTo>
                  <a:cubicBezTo>
                    <a:pt x="17210" y="1577"/>
                    <a:pt x="17556" y="1985"/>
                    <a:pt x="17556" y="2921"/>
                  </a:cubicBezTo>
                  <a:close/>
                  <a:moveTo>
                    <a:pt x="10901" y="5373"/>
                  </a:moveTo>
                  <a:lnTo>
                    <a:pt x="10901" y="2773"/>
                  </a:lnTo>
                  <a:cubicBezTo>
                    <a:pt x="10901" y="2574"/>
                    <a:pt x="10815" y="2479"/>
                    <a:pt x="10598" y="2479"/>
                  </a:cubicBezTo>
                  <a:cubicBezTo>
                    <a:pt x="10373" y="2479"/>
                    <a:pt x="9965" y="2617"/>
                    <a:pt x="9627" y="2791"/>
                  </a:cubicBezTo>
                  <a:lnTo>
                    <a:pt x="9627" y="5373"/>
                  </a:lnTo>
                  <a:lnTo>
                    <a:pt x="8700" y="5373"/>
                  </a:lnTo>
                  <a:lnTo>
                    <a:pt x="8700" y="1647"/>
                  </a:lnTo>
                  <a:lnTo>
                    <a:pt x="9411" y="1647"/>
                  </a:lnTo>
                  <a:lnTo>
                    <a:pt x="9497" y="1967"/>
                  </a:lnTo>
                  <a:cubicBezTo>
                    <a:pt x="9965" y="1733"/>
                    <a:pt x="10555" y="1577"/>
                    <a:pt x="10988" y="1577"/>
                  </a:cubicBezTo>
                  <a:cubicBezTo>
                    <a:pt x="11352" y="1577"/>
                    <a:pt x="11568" y="1716"/>
                    <a:pt x="11690" y="1967"/>
                  </a:cubicBezTo>
                  <a:cubicBezTo>
                    <a:pt x="12140" y="1742"/>
                    <a:pt x="12738" y="1577"/>
                    <a:pt x="13189" y="1577"/>
                  </a:cubicBezTo>
                  <a:cubicBezTo>
                    <a:pt x="13813" y="1577"/>
                    <a:pt x="14029" y="2011"/>
                    <a:pt x="14029" y="2678"/>
                  </a:cubicBezTo>
                  <a:lnTo>
                    <a:pt x="14029" y="5373"/>
                  </a:lnTo>
                  <a:lnTo>
                    <a:pt x="13102" y="5373"/>
                  </a:lnTo>
                  <a:lnTo>
                    <a:pt x="13102" y="2773"/>
                  </a:lnTo>
                  <a:cubicBezTo>
                    <a:pt x="13102" y="2574"/>
                    <a:pt x="13016" y="2479"/>
                    <a:pt x="12799" y="2479"/>
                  </a:cubicBezTo>
                  <a:cubicBezTo>
                    <a:pt x="12574" y="2479"/>
                    <a:pt x="12123" y="2617"/>
                    <a:pt x="11828" y="2791"/>
                  </a:cubicBezTo>
                  <a:lnTo>
                    <a:pt x="11828" y="5373"/>
                  </a:lnTo>
                  <a:close/>
                  <a:moveTo>
                    <a:pt x="6447" y="2366"/>
                  </a:moveTo>
                  <a:cubicBezTo>
                    <a:pt x="5953" y="2366"/>
                    <a:pt x="5763" y="2591"/>
                    <a:pt x="5763" y="3007"/>
                  </a:cubicBezTo>
                  <a:lnTo>
                    <a:pt x="5763" y="4012"/>
                  </a:lnTo>
                  <a:cubicBezTo>
                    <a:pt x="5763" y="4437"/>
                    <a:pt x="5953" y="4654"/>
                    <a:pt x="6447" y="4654"/>
                  </a:cubicBezTo>
                  <a:cubicBezTo>
                    <a:pt x="6941" y="4654"/>
                    <a:pt x="7132" y="4437"/>
                    <a:pt x="7132" y="4012"/>
                  </a:cubicBezTo>
                  <a:lnTo>
                    <a:pt x="7132" y="3007"/>
                  </a:lnTo>
                  <a:cubicBezTo>
                    <a:pt x="7132" y="2591"/>
                    <a:pt x="6941" y="2366"/>
                    <a:pt x="6447" y="2366"/>
                  </a:cubicBezTo>
                  <a:close/>
                  <a:moveTo>
                    <a:pt x="6447" y="5451"/>
                  </a:moveTo>
                  <a:cubicBezTo>
                    <a:pt x="5173" y="5451"/>
                    <a:pt x="4827" y="4749"/>
                    <a:pt x="4827" y="3978"/>
                  </a:cubicBezTo>
                  <a:lnTo>
                    <a:pt x="4827" y="3042"/>
                  </a:lnTo>
                  <a:cubicBezTo>
                    <a:pt x="4827" y="2279"/>
                    <a:pt x="5173" y="1577"/>
                    <a:pt x="6447" y="1577"/>
                  </a:cubicBezTo>
                  <a:cubicBezTo>
                    <a:pt x="7721" y="1577"/>
                    <a:pt x="8068" y="2279"/>
                    <a:pt x="8068" y="3042"/>
                  </a:cubicBezTo>
                  <a:lnTo>
                    <a:pt x="8068" y="3978"/>
                  </a:lnTo>
                  <a:cubicBezTo>
                    <a:pt x="8068" y="4749"/>
                    <a:pt x="7721" y="5451"/>
                    <a:pt x="6447" y="5451"/>
                  </a:cubicBezTo>
                  <a:close/>
                  <a:moveTo>
                    <a:pt x="936" y="1517"/>
                  </a:moveTo>
                  <a:lnTo>
                    <a:pt x="936" y="5373"/>
                  </a:lnTo>
                  <a:lnTo>
                    <a:pt x="0" y="5373"/>
                  </a:lnTo>
                  <a:lnTo>
                    <a:pt x="0" y="278"/>
                  </a:lnTo>
                  <a:lnTo>
                    <a:pt x="1283" y="278"/>
                  </a:lnTo>
                  <a:lnTo>
                    <a:pt x="3215" y="4151"/>
                  </a:lnTo>
                  <a:lnTo>
                    <a:pt x="3215" y="278"/>
                  </a:lnTo>
                  <a:lnTo>
                    <a:pt x="4160" y="278"/>
                  </a:lnTo>
                  <a:lnTo>
                    <a:pt x="4160" y="5373"/>
                  </a:lnTo>
                  <a:lnTo>
                    <a:pt x="2868" y="5373"/>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961;p126">
              <a:extLst>
                <a:ext uri="{FF2B5EF4-FFF2-40B4-BE49-F238E27FC236}">
                  <a16:creationId xmlns:a16="http://schemas.microsoft.com/office/drawing/2014/main" id="{CF2AF902-30E3-134D-8BCC-EC6EDD106DD6}"/>
                </a:ext>
              </a:extLst>
            </p:cNvPr>
            <p:cNvSpPr/>
            <p:nvPr/>
          </p:nvSpPr>
          <p:spPr>
            <a:xfrm>
              <a:off x="12078139" y="2743244"/>
              <a:ext cx="371877" cy="639375"/>
            </a:xfrm>
            <a:custGeom>
              <a:avLst/>
              <a:gdLst/>
              <a:ahLst/>
              <a:cxnLst/>
              <a:rect l="l" t="t" r="r" b="b"/>
              <a:pathLst>
                <a:path w="4229" h="7271" extrusionOk="0">
                  <a:moveTo>
                    <a:pt x="1898" y="1300"/>
                  </a:moveTo>
                  <a:lnTo>
                    <a:pt x="1898" y="2912"/>
                  </a:lnTo>
                  <a:lnTo>
                    <a:pt x="789" y="3553"/>
                  </a:lnTo>
                  <a:lnTo>
                    <a:pt x="0" y="3068"/>
                  </a:lnTo>
                  <a:lnTo>
                    <a:pt x="0" y="7271"/>
                  </a:lnTo>
                  <a:lnTo>
                    <a:pt x="26" y="7271"/>
                  </a:lnTo>
                  <a:lnTo>
                    <a:pt x="4229" y="4845"/>
                  </a:lnTo>
                  <a:lnTo>
                    <a:pt x="4229" y="1"/>
                  </a:lnTo>
                  <a:lnTo>
                    <a:pt x="4151" y="1"/>
                  </a:lnTo>
                  <a:close/>
                </a:path>
              </a:pathLst>
            </a:custGeom>
            <a:solidFill>
              <a:srgbClr val="1F99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62;p126">
              <a:extLst>
                <a:ext uri="{FF2B5EF4-FFF2-40B4-BE49-F238E27FC236}">
                  <a16:creationId xmlns:a16="http://schemas.microsoft.com/office/drawing/2014/main" id="{AAC93906-642D-5A45-AEDC-C2C3AF00CF19}"/>
                </a:ext>
              </a:extLst>
            </p:cNvPr>
            <p:cNvSpPr/>
            <p:nvPr/>
          </p:nvSpPr>
          <p:spPr>
            <a:xfrm>
              <a:off x="11707053" y="2529913"/>
              <a:ext cx="742963" cy="397818"/>
            </a:xfrm>
            <a:custGeom>
              <a:avLst/>
              <a:gdLst/>
              <a:ahLst/>
              <a:cxnLst/>
              <a:rect l="l" t="t" r="r" b="b"/>
              <a:pathLst>
                <a:path w="8449" h="4524" extrusionOk="0">
                  <a:moveTo>
                    <a:pt x="4186" y="0"/>
                  </a:moveTo>
                  <a:lnTo>
                    <a:pt x="0" y="2435"/>
                  </a:lnTo>
                  <a:lnTo>
                    <a:pt x="2825" y="4099"/>
                  </a:lnTo>
                  <a:lnTo>
                    <a:pt x="3397" y="3752"/>
                  </a:lnTo>
                  <a:lnTo>
                    <a:pt x="4792" y="4524"/>
                  </a:lnTo>
                  <a:lnTo>
                    <a:pt x="4792" y="2912"/>
                  </a:lnTo>
                  <a:lnTo>
                    <a:pt x="6118" y="2106"/>
                  </a:lnTo>
                  <a:lnTo>
                    <a:pt x="6118" y="3726"/>
                  </a:lnTo>
                  <a:lnTo>
                    <a:pt x="8449" y="2427"/>
                  </a:lnTo>
                  <a:lnTo>
                    <a:pt x="8449" y="2427"/>
                  </a:lnTo>
                  <a:close/>
                </a:path>
              </a:pathLst>
            </a:custGeom>
            <a:solidFill>
              <a:srgbClr val="00B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63;p126">
              <a:extLst>
                <a:ext uri="{FF2B5EF4-FFF2-40B4-BE49-F238E27FC236}">
                  <a16:creationId xmlns:a16="http://schemas.microsoft.com/office/drawing/2014/main" id="{667DFB2B-A5D2-8743-9409-2EC280D039EE}"/>
                </a:ext>
              </a:extLst>
            </p:cNvPr>
            <p:cNvSpPr/>
            <p:nvPr/>
          </p:nvSpPr>
          <p:spPr>
            <a:xfrm>
              <a:off x="11707053" y="2743244"/>
              <a:ext cx="371174" cy="639375"/>
            </a:xfrm>
            <a:custGeom>
              <a:avLst/>
              <a:gdLst/>
              <a:ahLst/>
              <a:cxnLst/>
              <a:rect l="l" t="t" r="r" b="b"/>
              <a:pathLst>
                <a:path w="4221" h="7271" extrusionOk="0">
                  <a:moveTo>
                    <a:pt x="3657" y="2748"/>
                  </a:moveTo>
                  <a:lnTo>
                    <a:pt x="3657" y="4359"/>
                  </a:lnTo>
                  <a:lnTo>
                    <a:pt x="2392" y="5174"/>
                  </a:lnTo>
                  <a:lnTo>
                    <a:pt x="2392" y="1942"/>
                  </a:lnTo>
                  <a:lnTo>
                    <a:pt x="2868" y="1638"/>
                  </a:lnTo>
                  <a:lnTo>
                    <a:pt x="18" y="1"/>
                  </a:lnTo>
                  <a:lnTo>
                    <a:pt x="0" y="9"/>
                  </a:lnTo>
                  <a:lnTo>
                    <a:pt x="0" y="4845"/>
                  </a:lnTo>
                  <a:lnTo>
                    <a:pt x="4220" y="7271"/>
                  </a:lnTo>
                  <a:lnTo>
                    <a:pt x="4220" y="3068"/>
                  </a:lnTo>
                  <a:close/>
                </a:path>
              </a:pathLst>
            </a:custGeom>
            <a:solidFill>
              <a:srgbClr val="00B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20085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43ADA-FCE4-D745-9390-C2529700450D}"/>
              </a:ext>
            </a:extLst>
          </p:cNvPr>
          <p:cNvSpPr>
            <a:spLocks noGrp="1"/>
          </p:cNvSpPr>
          <p:nvPr>
            <p:ph type="title"/>
          </p:nvPr>
        </p:nvSpPr>
        <p:spPr/>
        <p:txBody>
          <a:bodyPr/>
          <a:lstStyle/>
          <a:p>
            <a:r>
              <a:rPr lang="en-US" dirty="0"/>
              <a:t>Nomad Running Sock Shop</a:t>
            </a:r>
          </a:p>
        </p:txBody>
      </p:sp>
      <p:sp>
        <p:nvSpPr>
          <p:cNvPr id="5" name="Slide Number Placeholder 4">
            <a:extLst>
              <a:ext uri="{FF2B5EF4-FFF2-40B4-BE49-F238E27FC236}">
                <a16:creationId xmlns:a16="http://schemas.microsoft.com/office/drawing/2014/main" id="{D25C81BD-1960-4242-AF70-1D191B7BDE31}"/>
              </a:ext>
            </a:extLst>
          </p:cNvPr>
          <p:cNvSpPr>
            <a:spLocks noGrp="1"/>
          </p:cNvSpPr>
          <p:nvPr>
            <p:ph type="sldNum" sz="quarter" idx="4"/>
          </p:nvPr>
        </p:nvSpPr>
        <p:spPr/>
        <p:txBody>
          <a:bodyPr/>
          <a:lstStyle/>
          <a:p>
            <a:fld id="{9A68FE36-BDA6-4A87-8648-115964FC2835}" type="slidenum">
              <a:rPr lang="uk-UA" smtClean="0"/>
              <a:pPr/>
              <a:t>8</a:t>
            </a:fld>
            <a:endParaRPr lang="uk-UA" dirty="0"/>
          </a:p>
        </p:txBody>
      </p:sp>
      <p:pic>
        <p:nvPicPr>
          <p:cNvPr id="7" name="Picture 6">
            <a:extLst>
              <a:ext uri="{FF2B5EF4-FFF2-40B4-BE49-F238E27FC236}">
                <a16:creationId xmlns:a16="http://schemas.microsoft.com/office/drawing/2014/main" id="{B2C69BAB-D97A-3D4D-9160-62F62B290087}"/>
              </a:ext>
            </a:extLst>
          </p:cNvPr>
          <p:cNvPicPr>
            <a:picLocks noChangeAspect="1"/>
          </p:cNvPicPr>
          <p:nvPr/>
        </p:nvPicPr>
        <p:blipFill>
          <a:blip r:embed="rId2"/>
          <a:stretch>
            <a:fillRect/>
          </a:stretch>
        </p:blipFill>
        <p:spPr>
          <a:xfrm>
            <a:off x="773756" y="1059105"/>
            <a:ext cx="7596487" cy="3555228"/>
          </a:xfrm>
          <a:prstGeom prst="rect">
            <a:avLst/>
          </a:prstGeom>
        </p:spPr>
      </p:pic>
    </p:spTree>
    <p:extLst>
      <p:ext uri="{BB962C8B-B14F-4D97-AF65-F5344CB8AC3E}">
        <p14:creationId xmlns:p14="http://schemas.microsoft.com/office/powerpoint/2010/main" val="3801927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667D2-E9E4-1F4D-BEBB-411AE8A3BBD8}"/>
              </a:ext>
            </a:extLst>
          </p:cNvPr>
          <p:cNvSpPr>
            <a:spLocks noGrp="1"/>
          </p:cNvSpPr>
          <p:nvPr>
            <p:ph type="title"/>
          </p:nvPr>
        </p:nvSpPr>
        <p:spPr/>
        <p:txBody>
          <a:bodyPr/>
          <a:lstStyle/>
          <a:p>
            <a:r>
              <a:rPr lang="en-US" dirty="0"/>
              <a:t>Nomad Concepts – Namespace, Quota</a:t>
            </a:r>
          </a:p>
        </p:txBody>
      </p:sp>
      <p:sp>
        <p:nvSpPr>
          <p:cNvPr id="3" name="Text Placeholder 2">
            <a:extLst>
              <a:ext uri="{FF2B5EF4-FFF2-40B4-BE49-F238E27FC236}">
                <a16:creationId xmlns:a16="http://schemas.microsoft.com/office/drawing/2014/main" id="{B7E4DD20-8C15-EE43-A5A9-1ED77A3DC2E8}"/>
              </a:ext>
            </a:extLst>
          </p:cNvPr>
          <p:cNvSpPr>
            <a:spLocks noGrp="1"/>
          </p:cNvSpPr>
          <p:nvPr>
            <p:ph type="body" sz="quarter" idx="36"/>
          </p:nvPr>
        </p:nvSpPr>
        <p:spPr>
          <a:xfrm>
            <a:off x="544448" y="1366455"/>
            <a:ext cx="4450885" cy="3247878"/>
          </a:xfrm>
        </p:spPr>
        <p:txBody>
          <a:bodyPr/>
          <a:lstStyle/>
          <a:p>
            <a:r>
              <a:rPr lang="en-US" dirty="0"/>
              <a:t>Namespaces</a:t>
            </a:r>
          </a:p>
          <a:p>
            <a:pPr lvl="1"/>
            <a:r>
              <a:rPr lang="en-US" dirty="0"/>
              <a:t>Subdivide a single cluster for multiple teams</a:t>
            </a:r>
          </a:p>
          <a:p>
            <a:pPr lvl="1"/>
            <a:r>
              <a:rPr lang="en-US" dirty="0"/>
              <a:t>Works with ACLs to segment access per Namespace</a:t>
            </a:r>
          </a:p>
          <a:p>
            <a:pPr lvl="1"/>
            <a:r>
              <a:rPr lang="en-US" dirty="0"/>
              <a:t>Association in Job specification</a:t>
            </a:r>
          </a:p>
          <a:p>
            <a:r>
              <a:rPr lang="en-US" dirty="0"/>
              <a:t>Quota Allocations</a:t>
            </a:r>
          </a:p>
          <a:p>
            <a:pPr lvl="1"/>
            <a:r>
              <a:rPr lang="en-US" dirty="0"/>
              <a:t>Flexible Quota Allocations across entire cluster or per Namespace</a:t>
            </a:r>
          </a:p>
          <a:p>
            <a:pPr lvl="1"/>
            <a:r>
              <a:rPr lang="en-US" dirty="0"/>
              <a:t>Jobs can be pre-empted based on priority and resource allotment</a:t>
            </a:r>
          </a:p>
        </p:txBody>
      </p:sp>
      <p:sp>
        <p:nvSpPr>
          <p:cNvPr id="5" name="Slide Number Placeholder 4">
            <a:extLst>
              <a:ext uri="{FF2B5EF4-FFF2-40B4-BE49-F238E27FC236}">
                <a16:creationId xmlns:a16="http://schemas.microsoft.com/office/drawing/2014/main" id="{E7EE4066-08D9-CD41-8890-0133A2D7A49F}"/>
              </a:ext>
            </a:extLst>
          </p:cNvPr>
          <p:cNvSpPr>
            <a:spLocks noGrp="1"/>
          </p:cNvSpPr>
          <p:nvPr>
            <p:ph type="sldNum" sz="quarter" idx="4"/>
          </p:nvPr>
        </p:nvSpPr>
        <p:spPr/>
        <p:txBody>
          <a:bodyPr/>
          <a:lstStyle/>
          <a:p>
            <a:fld id="{9A68FE36-BDA6-4A87-8648-115964FC2835}" type="slidenum">
              <a:rPr lang="uk-UA" smtClean="0"/>
              <a:pPr/>
              <a:t>9</a:t>
            </a:fld>
            <a:endParaRPr lang="uk-UA" dirty="0"/>
          </a:p>
        </p:txBody>
      </p:sp>
      <p:sp>
        <p:nvSpPr>
          <p:cNvPr id="7" name="Rectangle 6">
            <a:extLst>
              <a:ext uri="{FF2B5EF4-FFF2-40B4-BE49-F238E27FC236}">
                <a16:creationId xmlns:a16="http://schemas.microsoft.com/office/drawing/2014/main" id="{82A1F96D-6DCF-2440-A456-3889F15B5221}"/>
              </a:ext>
            </a:extLst>
          </p:cNvPr>
          <p:cNvSpPr/>
          <p:nvPr/>
        </p:nvSpPr>
        <p:spPr>
          <a:xfrm>
            <a:off x="5211151" y="1823488"/>
            <a:ext cx="2311481" cy="1626166"/>
          </a:xfrm>
          <a:prstGeom prst="rect">
            <a:avLst/>
          </a:prstGeom>
        </p:spPr>
        <p:txBody>
          <a:bodyPr vert="horz"/>
          <a:lstStyle/>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name = "default-quota" </a:t>
            </a: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description = "Limit the shared default namespace" </a:t>
            </a:r>
          </a:p>
          <a:p>
            <a:pPr>
              <a:lnSpc>
                <a:spcPct val="90000"/>
              </a:lnSpc>
              <a:buClr>
                <a:schemeClr val="accent1"/>
              </a:buClr>
              <a:buSzPct val="100000"/>
            </a:pPr>
            <a:endPar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endParaRP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limit { </a:t>
            </a: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   region = "global" </a:t>
            </a: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   </a:t>
            </a:r>
            <a:r>
              <a:rPr lang="en-US" sz="1050" dirty="0" err="1">
                <a:solidFill>
                  <a:schemeClr val="tx2"/>
                </a:solidFill>
                <a:latin typeface="Courier New" panose="02070309020205020404" pitchFamily="49" charset="0"/>
                <a:ea typeface="Verdana" panose="020B0604030504040204" pitchFamily="34" charset="0"/>
                <a:cs typeface="Courier New" panose="02070309020205020404" pitchFamily="49" charset="0"/>
              </a:rPr>
              <a:t>region_limit</a:t>
            </a: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 { </a:t>
            </a: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      </a:t>
            </a:r>
            <a:r>
              <a:rPr lang="en-US" sz="1050" dirty="0" err="1">
                <a:solidFill>
                  <a:schemeClr val="tx2"/>
                </a:solidFill>
                <a:latin typeface="Courier New" panose="02070309020205020404" pitchFamily="49" charset="0"/>
                <a:ea typeface="Verdana" panose="020B0604030504040204" pitchFamily="34" charset="0"/>
                <a:cs typeface="Courier New" panose="02070309020205020404" pitchFamily="49" charset="0"/>
              </a:rPr>
              <a:t>cpu</a:t>
            </a: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 = 2500 </a:t>
            </a: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      memory = 1000 </a:t>
            </a: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   } </a:t>
            </a: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a:t>
            </a:r>
          </a:p>
        </p:txBody>
      </p:sp>
      <p:sp>
        <p:nvSpPr>
          <p:cNvPr id="8" name="Rectangle 7">
            <a:extLst>
              <a:ext uri="{FF2B5EF4-FFF2-40B4-BE49-F238E27FC236}">
                <a16:creationId xmlns:a16="http://schemas.microsoft.com/office/drawing/2014/main" id="{03030ABA-D999-3643-AAC9-0C4F944C41D2}"/>
              </a:ext>
            </a:extLst>
          </p:cNvPr>
          <p:cNvSpPr/>
          <p:nvPr/>
        </p:nvSpPr>
        <p:spPr>
          <a:xfrm>
            <a:off x="5930819" y="3342882"/>
            <a:ext cx="3005747" cy="1393219"/>
          </a:xfrm>
          <a:prstGeom prst="rect">
            <a:avLst/>
          </a:prstGeom>
        </p:spPr>
        <p:txBody>
          <a:bodyPr vert="horz"/>
          <a:lstStyle/>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 nomad quota status default-quota</a:t>
            </a: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Name = default-quota</a:t>
            </a: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Description = Limit the shared default namespace</a:t>
            </a: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Limits      = 1</a:t>
            </a:r>
          </a:p>
          <a:p>
            <a:pPr>
              <a:lnSpc>
                <a:spcPct val="90000"/>
              </a:lnSpc>
              <a:buClr>
                <a:schemeClr val="accent1"/>
              </a:buClr>
              <a:buSzPct val="100000"/>
            </a:pPr>
            <a:endPar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endParaRP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Quota Limits</a:t>
            </a: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Region  CPU Usage   Memory Usage</a:t>
            </a: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global  500 / 2500  256 / 1000</a:t>
            </a:r>
          </a:p>
        </p:txBody>
      </p:sp>
      <p:sp>
        <p:nvSpPr>
          <p:cNvPr id="9" name="Rectangle 8">
            <a:extLst>
              <a:ext uri="{FF2B5EF4-FFF2-40B4-BE49-F238E27FC236}">
                <a16:creationId xmlns:a16="http://schemas.microsoft.com/office/drawing/2014/main" id="{9BB460F3-EF78-9542-B22B-D8FFC9EAA697}"/>
              </a:ext>
            </a:extLst>
          </p:cNvPr>
          <p:cNvSpPr/>
          <p:nvPr/>
        </p:nvSpPr>
        <p:spPr>
          <a:xfrm>
            <a:off x="2548386" y="1408623"/>
            <a:ext cx="6324600" cy="265925"/>
          </a:xfrm>
          <a:prstGeom prst="rect">
            <a:avLst/>
          </a:prstGeom>
        </p:spPr>
        <p:txBody>
          <a:bodyPr vert="horz"/>
          <a:lstStyle/>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 nomad namespace apply -description "QA instances of webservers" web-</a:t>
            </a:r>
            <a:r>
              <a:rPr lang="en-US" sz="1050" dirty="0" err="1">
                <a:solidFill>
                  <a:schemeClr val="tx2"/>
                </a:solidFill>
                <a:latin typeface="Courier New" panose="02070309020205020404" pitchFamily="49" charset="0"/>
                <a:ea typeface="Verdana" panose="020B0604030504040204" pitchFamily="34" charset="0"/>
                <a:cs typeface="Courier New" panose="02070309020205020404" pitchFamily="49" charset="0"/>
              </a:rPr>
              <a:t>qa</a:t>
            </a:r>
            <a:endPar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endParaRPr>
          </a:p>
        </p:txBody>
      </p:sp>
    </p:spTree>
    <p:extLst>
      <p:ext uri="{BB962C8B-B14F-4D97-AF65-F5344CB8AC3E}">
        <p14:creationId xmlns:p14="http://schemas.microsoft.com/office/powerpoint/2010/main" val="3939937393"/>
      </p:ext>
    </p:extLst>
  </p:cSld>
  <p:clrMapOvr>
    <a:masterClrMapping/>
  </p:clrMapOvr>
</p:sld>
</file>

<file path=ppt/theme/theme1.xml><?xml version="1.0" encoding="utf-8"?>
<a:theme xmlns:a="http://schemas.openxmlformats.org/drawingml/2006/main" name="Title Slides">
  <a:themeElements>
    <a:clrScheme name="Hashicorp">
      <a:dk1>
        <a:sysClr val="windowText" lastClr="000000"/>
      </a:dk1>
      <a:lt1>
        <a:sysClr val="window" lastClr="FFFFFF"/>
      </a:lt1>
      <a:dk2>
        <a:srgbClr val="44546A"/>
      </a:dk2>
      <a:lt2>
        <a:srgbClr val="E7E6E6"/>
      </a:lt2>
      <a:accent1>
        <a:srgbClr val="7C8797"/>
      </a:accent1>
      <a:accent2>
        <a:srgbClr val="1563FF"/>
      </a:accent2>
      <a:accent3>
        <a:srgbClr val="18AEFF"/>
      </a:accent3>
      <a:accent4>
        <a:srgbClr val="5C4EE5"/>
      </a:accent4>
      <a:accent5>
        <a:srgbClr val="25BA81"/>
      </a:accent5>
      <a:accent6>
        <a:srgbClr val="C62A71"/>
      </a:accent6>
      <a:hlink>
        <a:srgbClr val="0563C1"/>
      </a:hlink>
      <a:folHlink>
        <a:srgbClr val="954F72"/>
      </a:folHlink>
    </a:clrScheme>
    <a:fontScheme name="Test">
      <a:majorFont>
        <a:latin typeface="Tahoma Bold"/>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spPr>
      <a:bodyPr rtlCol="0" anchor="ctr"/>
      <a:lstStyle>
        <a:defPPr algn="ctr">
          <a:defRPr sz="18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800" dirty="0" err="1" smtClean="0">
            <a:solidFill>
              <a:schemeClr val="tx1">
                <a:lumMod val="50000"/>
                <a:lumOff val="50000"/>
              </a:schemeClr>
            </a:solidFill>
          </a:defRPr>
        </a:defPPr>
      </a:lstStyle>
    </a:txDef>
  </a:objectDefaults>
  <a:extraClrSchemeLst/>
  <a:extLst>
    <a:ext uri="{05A4C25C-085E-4340-85A3-A5531E510DB2}">
      <thm15:themeFamily xmlns:thm15="http://schemas.microsoft.com/office/thememl/2012/main" name="Hashicorp_Template_2017-05-02" id="{507C8A27-4C2B-D645-9DEE-0131BE741135}" vid="{1223D2D7-4C7F-B148-98E8-4C450A6E7BC0}"/>
    </a:ext>
  </a:extLst>
</a:theme>
</file>

<file path=ppt/theme/theme2.xml><?xml version="1.0" encoding="utf-8"?>
<a:theme xmlns:a="http://schemas.openxmlformats.org/drawingml/2006/main" name="Content">
  <a:themeElements>
    <a:clrScheme name="Hashicorp">
      <a:dk1>
        <a:sysClr val="windowText" lastClr="000000"/>
      </a:dk1>
      <a:lt1>
        <a:sysClr val="window" lastClr="FFFFFF"/>
      </a:lt1>
      <a:dk2>
        <a:srgbClr val="44546A"/>
      </a:dk2>
      <a:lt2>
        <a:srgbClr val="E7E6E6"/>
      </a:lt2>
      <a:accent1>
        <a:srgbClr val="7C8797"/>
      </a:accent1>
      <a:accent2>
        <a:srgbClr val="1563FF"/>
      </a:accent2>
      <a:accent3>
        <a:srgbClr val="18AEFF"/>
      </a:accent3>
      <a:accent4>
        <a:srgbClr val="5C4EE5"/>
      </a:accent4>
      <a:accent5>
        <a:srgbClr val="25BA81"/>
      </a:accent5>
      <a:accent6>
        <a:srgbClr val="C62A71"/>
      </a:accent6>
      <a:hlink>
        <a:srgbClr val="0563C1"/>
      </a:hlink>
      <a:folHlink>
        <a:srgbClr val="954F72"/>
      </a:folHlink>
    </a:clrScheme>
    <a:fontScheme name="Test">
      <a:majorFont>
        <a:latin typeface="Tahoma Bold"/>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2"/>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800" dirty="0" smtClean="0">
            <a:latin typeface="Verdana" panose="020B0604030504040204" pitchFamily="34" charset="0"/>
            <a:ea typeface="Verdana" panose="020B0604030504040204" pitchFamily="34" charset="0"/>
            <a:cs typeface="Verdana" panose="020B0604030504040204" pitchFamily="34" charset="0"/>
          </a:defRPr>
        </a:defPPr>
      </a:lstStyle>
    </a:txDef>
  </a:objectDefaults>
  <a:extraClrSchemeLst/>
  <a:extLst>
    <a:ext uri="{05A4C25C-085E-4340-85A3-A5531E510DB2}">
      <thm15:themeFamily xmlns:thm15="http://schemas.microsoft.com/office/thememl/2012/main" name="Hashicorp_Template_2017-05-02" id="{507C8A27-4C2B-D645-9DEE-0131BE741135}" vid="{80DAAB50-B073-BE4D-8471-43C882996A8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Hashicorp_Template_2017-05-18</Template>
  <TotalTime>21106</TotalTime>
  <Words>1572</Words>
  <Application>Microsoft Macintosh PowerPoint</Application>
  <PresentationFormat>On-screen Show (16:9)</PresentationFormat>
  <Paragraphs>195</Paragraphs>
  <Slides>26</Slides>
  <Notes>3</Notes>
  <HiddenSlides>8</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.AppleSystemUIFont</vt:lpstr>
      <vt:lpstr>Arial</vt:lpstr>
      <vt:lpstr>Calibri</vt:lpstr>
      <vt:lpstr>Consolas</vt:lpstr>
      <vt:lpstr>Courier New</vt:lpstr>
      <vt:lpstr>Tahoma Bold</vt:lpstr>
      <vt:lpstr>Verdana</vt:lpstr>
      <vt:lpstr>Wingdings</vt:lpstr>
      <vt:lpstr>Title Slides</vt:lpstr>
      <vt:lpstr>Content</vt:lpstr>
      <vt:lpstr>PowerPoint Presentation</vt:lpstr>
      <vt:lpstr>Agenda</vt:lpstr>
      <vt:lpstr>About the Sock Shop Application</vt:lpstr>
      <vt:lpstr>Sock Shop Function Layout</vt:lpstr>
      <vt:lpstr>How HashiCorp Solutions Are Used</vt:lpstr>
      <vt:lpstr>Other Technologies Used</vt:lpstr>
      <vt:lpstr>HashiCorp Utilization Details - Nomad</vt:lpstr>
      <vt:lpstr>Nomad Running Sock Shop</vt:lpstr>
      <vt:lpstr>Nomad Concepts – Namespace, Quota</vt:lpstr>
      <vt:lpstr>PowerPoint Presentation</vt:lpstr>
      <vt:lpstr>Demonstration Takeaways</vt:lpstr>
      <vt:lpstr>Internal Lessons Learned</vt:lpstr>
      <vt:lpstr>Next Steps/Evolution</vt:lpstr>
      <vt:lpstr>PowerPoint Presentation</vt:lpstr>
      <vt:lpstr>HashiCorp Utilization Details - Terraform</vt:lpstr>
      <vt:lpstr>HashiCorp Utilization Details - Consul</vt:lpstr>
      <vt:lpstr>HashiCorp Utilization Details - Vault</vt:lpstr>
      <vt:lpstr>PowerPoint Presentation</vt:lpstr>
      <vt:lpstr>Sock Shop Microservices Deployed by Nomad</vt:lpstr>
      <vt:lpstr>Other Technologies Used</vt:lpstr>
      <vt:lpstr>Packer</vt:lpstr>
      <vt:lpstr>How HashiCorp Runs Microservices in the Cloud</vt:lpstr>
      <vt:lpstr>Terraform</vt:lpstr>
      <vt:lpstr>Nomad</vt:lpstr>
      <vt:lpstr>Consul</vt:lpstr>
      <vt:lpstr>Vault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Meghan Liese</dc:creator>
  <cp:lastModifiedBy>Robert Jackson</cp:lastModifiedBy>
  <cp:revision>41</cp:revision>
  <dcterms:created xsi:type="dcterms:W3CDTF">2017-05-18T21:37:54Z</dcterms:created>
  <dcterms:modified xsi:type="dcterms:W3CDTF">2019-08-06T17:59:00Z</dcterms:modified>
</cp:coreProperties>
</file>